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Black" panose="00000A00000000000000" pitchFamily="2" charset="0"/>
      <p:bold r:id="rId27"/>
      <p:boldItalic r:id="rId28"/>
    </p:embeddedFont>
    <p:embeddedFont>
      <p:font typeface="Open Sans" panose="020B060603050402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78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a0e31e4a1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25a0e31e4a1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f1ddc0d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6f1ddc0de1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6f1ddc0de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6f1ddc0de1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6f1ddc0de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26f1ddc0de1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5a0e31e4a1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5a0e31e4a1_2_1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a0e31e4a1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5a0e31e4a1_2_2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6f1ddc0de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6f1ddc0de1_0_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a0e31e4a1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25a0e31e4a1_2_2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a0e31e4a1_2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25a0e31e4a1_2_2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f1ddc0de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26f1ddc0de1_0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5a0e31e4a1_2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25a0e31e4a1_2_4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a0e31e4a1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5a0e31e4a1_2_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a0e31e4a1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5a0e31e4a1_2_1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a0e31e4a1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5a0e31e4a1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6f1ddc0de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6f1ddc0de1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a0e31e4a1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5a0e31e4a1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a0e31e4a1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5a0e31e4a1_2_1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6f1ddc0de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26f1ddc0de1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a0e31e4a1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5a0e31e4a1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rot="2700000">
            <a:off x="3935525" y="-1067389"/>
            <a:ext cx="1272951" cy="1818502"/>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4" name="Google Shape;14;p2"/>
          <p:cNvCxnSpPr/>
          <p:nvPr/>
        </p:nvCxnSpPr>
        <p:spPr>
          <a:xfrm rot="10800000" flipH="1">
            <a:off x="4019125" y="401342"/>
            <a:ext cx="694800" cy="694800"/>
          </a:xfrm>
          <a:prstGeom prst="straightConnector1">
            <a:avLst/>
          </a:prstGeom>
          <a:noFill/>
          <a:ln w="38100" cap="flat" cmpd="sng">
            <a:solidFill>
              <a:srgbClr val="F49E77"/>
            </a:solidFill>
            <a:prstDash val="solid"/>
            <a:round/>
            <a:headEnd type="none" w="sm" len="sm"/>
            <a:tailEnd type="none" w="sm" len="sm"/>
          </a:ln>
        </p:spPr>
      </p:cxnSp>
      <p:cxnSp>
        <p:nvCxnSpPr>
          <p:cNvPr id="15" name="Google Shape;15;p2"/>
          <p:cNvCxnSpPr/>
          <p:nvPr/>
        </p:nvCxnSpPr>
        <p:spPr>
          <a:xfrm rot="10800000" flipH="1">
            <a:off x="3665003" y="-1039465"/>
            <a:ext cx="694800" cy="6948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2" name="Google Shape;82;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6" name="Google Shape;86;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87" name="Google Shape;87;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8" name="Google Shape;88;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2" name="Google Shape;92;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93" name="Google Shape;93;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4" name="Google Shape;94;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5" name="Google Shape;95;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8" name="Google Shape;98;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99" name="Google Shape;99;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0" name="Google Shape;100;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1" name="Google Shape;101;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4" name="Google Shape;104;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05" name="Google Shape;105;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06" name="Google Shape;106;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7" name="Google Shape;107;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8" name="Google Shape;108;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1" name="Google Shape;111;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12" name="Google Shape;112;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13" name="Google Shape;113;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14" name="Google Shape;114;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15" name="Google Shape;11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6" name="Google Shape;11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0" name="Google Shape;120;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1" name="Google Shape;121;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2" name="Google Shape;122;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5" name="Google Shape;125;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26" name="Google Shape;126;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27" name="Google Shape;127;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8" name="Google Shape;128;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9" name="Google Shape;129;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2" name="Google Shape;132;p20"/>
          <p:cNvSpPr>
            <a:spLocks noGrp="1"/>
          </p:cNvSpPr>
          <p:nvPr>
            <p:ph type="pic" idx="2"/>
          </p:nvPr>
        </p:nvSpPr>
        <p:spPr>
          <a:xfrm>
            <a:off x="896144" y="306388"/>
            <a:ext cx="2743200" cy="2057400"/>
          </a:xfrm>
          <a:prstGeom prst="rect">
            <a:avLst/>
          </a:prstGeom>
          <a:noFill/>
          <a:ln>
            <a:noFill/>
          </a:ln>
        </p:spPr>
      </p:sp>
      <p:sp>
        <p:nvSpPr>
          <p:cNvPr id="133" name="Google Shape;133;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34" name="Google Shape;134;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5" name="Google Shape;135;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6" name="Google Shape;136;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9" name="Google Shape;139;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40" name="Google Shape;140;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1" name="Google Shape;141;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2" name="Google Shape;142;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2700000">
            <a:off x="-1612525" y="264092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 name="Google Shape;20;p3"/>
          <p:cNvSpPr/>
          <p:nvPr/>
        </p:nvSpPr>
        <p:spPr>
          <a:xfrm rot="2700000">
            <a:off x="7566739" y="-164403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rot="10800000" flipH="1">
            <a:off x="5723879" y="-1227121"/>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22" name="Google Shape;22;p3"/>
          <p:cNvCxnSpPr/>
          <p:nvPr/>
        </p:nvCxnSpPr>
        <p:spPr>
          <a:xfrm rot="10800000" flipH="1">
            <a:off x="6440805" y="-1585584"/>
            <a:ext cx="2295300" cy="22953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5" name="Google Shape;145;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46" name="Google Shape;146;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7" name="Google Shape;147;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8" name="Google Shape;148;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4"/>
          <p:cNvCxnSpPr/>
          <p:nvPr/>
        </p:nvCxnSpPr>
        <p:spPr>
          <a:xfrm rot="10800000" flipH="1">
            <a:off x="6625841" y="-1147623"/>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28" name="Google Shape;28;p4"/>
          <p:cNvCxnSpPr/>
          <p:nvPr/>
        </p:nvCxnSpPr>
        <p:spPr>
          <a:xfrm rot="10800000" flipH="1">
            <a:off x="3229134" y="3862942"/>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29" name="Google Shape;29;p4"/>
          <p:cNvCxnSpPr/>
          <p:nvPr/>
        </p:nvCxnSpPr>
        <p:spPr>
          <a:xfrm rot="10800000" flipH="1">
            <a:off x="6662172" y="-1787685"/>
            <a:ext cx="2295300" cy="22953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5" name="Google Shape;35;p5"/>
          <p:cNvCxnSpPr/>
          <p:nvPr/>
        </p:nvCxnSpPr>
        <p:spPr>
          <a:xfrm rot="10800000" flipH="1">
            <a:off x="354125" y="4448692"/>
            <a:ext cx="694800" cy="694800"/>
          </a:xfrm>
          <a:prstGeom prst="straightConnector1">
            <a:avLst/>
          </a:prstGeom>
          <a:noFill/>
          <a:ln w="38100" cap="flat" cmpd="sng">
            <a:solidFill>
              <a:srgbClr val="F49E77"/>
            </a:solidFill>
            <a:prstDash val="solid"/>
            <a:round/>
            <a:headEnd type="none" w="sm" len="sm"/>
            <a:tailEnd type="none" w="sm" len="sm"/>
          </a:ln>
        </p:spPr>
      </p:cxnSp>
      <p:cxnSp>
        <p:nvCxnSpPr>
          <p:cNvPr id="36" name="Google Shape;36;p5"/>
          <p:cNvCxnSpPr/>
          <p:nvPr/>
        </p:nvCxnSpPr>
        <p:spPr>
          <a:xfrm rot="10800000" flipH="1">
            <a:off x="3" y="3007885"/>
            <a:ext cx="694800" cy="694800"/>
          </a:xfrm>
          <a:prstGeom prst="straightConnector1">
            <a:avLst/>
          </a:prstGeom>
          <a:noFill/>
          <a:ln w="38100" cap="flat" cmpd="sng">
            <a:solidFill>
              <a:srgbClr val="F49E77"/>
            </a:solidFill>
            <a:prstDash val="solid"/>
            <a:round/>
            <a:headEnd type="none" w="sm" len="sm"/>
            <a:tailEnd type="none" w="sm" len="sm"/>
          </a:ln>
        </p:spPr>
      </p:cxnSp>
      <p:cxnSp>
        <p:nvCxnSpPr>
          <p:cNvPr id="37" name="Google Shape;37;p5"/>
          <p:cNvCxnSpPr/>
          <p:nvPr/>
        </p:nvCxnSpPr>
        <p:spPr>
          <a:xfrm rot="10800000" flipH="1">
            <a:off x="8449200" y="1440817"/>
            <a:ext cx="694800" cy="694800"/>
          </a:xfrm>
          <a:prstGeom prst="straightConnector1">
            <a:avLst/>
          </a:prstGeom>
          <a:noFill/>
          <a:ln w="38100" cap="flat" cmpd="sng">
            <a:solidFill>
              <a:srgbClr val="F49E77"/>
            </a:solidFill>
            <a:prstDash val="solid"/>
            <a:round/>
            <a:headEnd type="none" w="sm" len="sm"/>
            <a:tailEnd type="none" w="sm" len="sm"/>
          </a:ln>
        </p:spPr>
      </p:cxnSp>
      <p:cxnSp>
        <p:nvCxnSpPr>
          <p:cNvPr id="38" name="Google Shape;38;p5"/>
          <p:cNvCxnSpPr/>
          <p:nvPr/>
        </p:nvCxnSpPr>
        <p:spPr>
          <a:xfrm rot="10800000" flipH="1">
            <a:off x="8095078" y="10"/>
            <a:ext cx="694800" cy="6948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6"/>
          <p:cNvSpPr/>
          <p:nvPr/>
        </p:nvSpPr>
        <p:spPr>
          <a:xfrm rot="2700000">
            <a:off x="4133441" y="2132618"/>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 name="Google Shape;43;p6"/>
          <p:cNvSpPr/>
          <p:nvPr/>
        </p:nvSpPr>
        <p:spPr>
          <a:xfrm rot="2700000">
            <a:off x="6792736" y="-585032"/>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 name="Google Shape;44;p6"/>
          <p:cNvSpPr/>
          <p:nvPr/>
        </p:nvSpPr>
        <p:spPr>
          <a:xfrm rot="2700000">
            <a:off x="7284581" y="2627442"/>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7"/>
          <p:cNvSpPr/>
          <p:nvPr/>
        </p:nvSpPr>
        <p:spPr>
          <a:xfrm rot="2700000">
            <a:off x="6972900" y="2979961"/>
            <a:ext cx="1272951" cy="1818502"/>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49" name="Google Shape;49;p7"/>
          <p:cNvCxnSpPr/>
          <p:nvPr/>
        </p:nvCxnSpPr>
        <p:spPr>
          <a:xfrm rot="10800000" flipH="1">
            <a:off x="7056500" y="4448692"/>
            <a:ext cx="694800" cy="694800"/>
          </a:xfrm>
          <a:prstGeom prst="straightConnector1">
            <a:avLst/>
          </a:prstGeom>
          <a:noFill/>
          <a:ln w="38100" cap="flat" cmpd="sng">
            <a:solidFill>
              <a:srgbClr val="F49E77"/>
            </a:solidFill>
            <a:prstDash val="solid"/>
            <a:round/>
            <a:headEnd type="none" w="sm" len="sm"/>
            <a:tailEnd type="none" w="sm" len="sm"/>
          </a:ln>
        </p:spPr>
      </p:cxnSp>
      <p:cxnSp>
        <p:nvCxnSpPr>
          <p:cNvPr id="50" name="Google Shape;50;p7"/>
          <p:cNvCxnSpPr/>
          <p:nvPr/>
        </p:nvCxnSpPr>
        <p:spPr>
          <a:xfrm rot="10800000" flipH="1">
            <a:off x="6702378" y="3007885"/>
            <a:ext cx="694800" cy="6948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4" name="Google Shape;54;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 name="Google Shape;55;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6" name="Google Shape;5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9"/>
          <p:cNvSpPr/>
          <p:nvPr/>
        </p:nvSpPr>
        <p:spPr>
          <a:xfrm rot="2700000">
            <a:off x="-2300731" y="-163906"/>
            <a:ext cx="3111659" cy="4445227"/>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 name="Google Shape;61;p9"/>
          <p:cNvSpPr/>
          <p:nvPr/>
        </p:nvSpPr>
        <p:spPr>
          <a:xfrm rot="2700000">
            <a:off x="8576414" y="132937"/>
            <a:ext cx="3111659" cy="4445227"/>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62" name="Google Shape;62;p9"/>
          <p:cNvCxnSpPr/>
          <p:nvPr/>
        </p:nvCxnSpPr>
        <p:spPr>
          <a:xfrm rot="10800000" flipH="1">
            <a:off x="1641261" y="-365771"/>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63" name="Google Shape;63;p9"/>
          <p:cNvCxnSpPr/>
          <p:nvPr/>
        </p:nvCxnSpPr>
        <p:spPr>
          <a:xfrm rot="10800000" flipH="1">
            <a:off x="-1147676" y="3046075"/>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64" name="Google Shape;64;p9"/>
          <p:cNvCxnSpPr/>
          <p:nvPr/>
        </p:nvCxnSpPr>
        <p:spPr>
          <a:xfrm rot="10800000" flipH="1">
            <a:off x="8443999" y="-1147623"/>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65" name="Google Shape;65;p9"/>
          <p:cNvCxnSpPr/>
          <p:nvPr/>
        </p:nvCxnSpPr>
        <p:spPr>
          <a:xfrm rot="10800000" flipH="1">
            <a:off x="6477058" y="4462602"/>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66" name="Google Shape;66;p9"/>
          <p:cNvCxnSpPr/>
          <p:nvPr/>
        </p:nvCxnSpPr>
        <p:spPr>
          <a:xfrm rot="10800000" flipH="1">
            <a:off x="1930950" y="-1463835"/>
            <a:ext cx="2295300" cy="22953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0"/>
          <p:cNvSpPr/>
          <p:nvPr/>
        </p:nvSpPr>
        <p:spPr>
          <a:xfrm rot="2700000">
            <a:off x="-365509" y="1327612"/>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 name="Google Shape;70;p10"/>
          <p:cNvSpPr/>
          <p:nvPr/>
        </p:nvSpPr>
        <p:spPr>
          <a:xfrm rot="2700000">
            <a:off x="2896896" y="1327612"/>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 name="Google Shape;71;p10"/>
          <p:cNvSpPr/>
          <p:nvPr/>
        </p:nvSpPr>
        <p:spPr>
          <a:xfrm rot="2700000">
            <a:off x="6156494" y="1327612"/>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72" name="Google Shape;72;p10"/>
          <p:cNvCxnSpPr/>
          <p:nvPr/>
        </p:nvCxnSpPr>
        <p:spPr>
          <a:xfrm rot="10800000" flipH="1">
            <a:off x="2965974" y="1422191"/>
            <a:ext cx="886800" cy="886800"/>
          </a:xfrm>
          <a:prstGeom prst="straightConnector1">
            <a:avLst/>
          </a:prstGeom>
          <a:noFill/>
          <a:ln w="38100" cap="flat" cmpd="sng">
            <a:solidFill>
              <a:srgbClr val="F49E77"/>
            </a:solidFill>
            <a:prstDash val="solid"/>
            <a:round/>
            <a:headEnd type="none" w="sm" len="sm"/>
            <a:tailEnd type="none" w="sm" len="sm"/>
          </a:ln>
        </p:spPr>
      </p:cxnSp>
      <p:cxnSp>
        <p:nvCxnSpPr>
          <p:cNvPr id="73" name="Google Shape;73;p10"/>
          <p:cNvCxnSpPr/>
          <p:nvPr/>
        </p:nvCxnSpPr>
        <p:spPr>
          <a:xfrm rot="10800000" flipH="1">
            <a:off x="6211374" y="1422191"/>
            <a:ext cx="886800" cy="8868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Black"/>
              <a:buChar char="●"/>
              <a:defRPr sz="1800">
                <a:solidFill>
                  <a:schemeClr val="dk2"/>
                </a:solidFill>
                <a:latin typeface="Montserrat Black"/>
                <a:ea typeface="Montserrat Black"/>
                <a:cs typeface="Montserrat Black"/>
                <a:sym typeface="Montserrat Black"/>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76" name="Google Shape;76;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79" name="Google Shape;79;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OjLD5FHwsDBrg3EC6xhC3U76F8zE0SiT/view"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152"/>
        <p:cNvGrpSpPr/>
        <p:nvPr/>
      </p:nvGrpSpPr>
      <p:grpSpPr>
        <a:xfrm>
          <a:off x="0" y="0"/>
          <a:ext cx="0" cy="0"/>
          <a:chOff x="0" y="0"/>
          <a:chExt cx="0" cy="0"/>
        </a:xfrm>
      </p:grpSpPr>
      <p:sp>
        <p:nvSpPr>
          <p:cNvPr id="153" name="Google Shape;153;p23"/>
          <p:cNvSpPr/>
          <p:nvPr/>
        </p:nvSpPr>
        <p:spPr>
          <a:xfrm rot="2700000">
            <a:off x="6791541" y="-584767"/>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4" name="Google Shape;154;p23"/>
          <p:cNvSpPr/>
          <p:nvPr/>
        </p:nvSpPr>
        <p:spPr>
          <a:xfrm rot="2700000">
            <a:off x="7283386" y="2627707"/>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5" name="Google Shape;155;p23"/>
          <p:cNvSpPr txBox="1"/>
          <p:nvPr/>
        </p:nvSpPr>
        <p:spPr>
          <a:xfrm>
            <a:off x="514350" y="1467233"/>
            <a:ext cx="4766700" cy="785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100" b="1">
                <a:solidFill>
                  <a:srgbClr val="FF7E44"/>
                </a:solidFill>
                <a:latin typeface="Montserrat Black"/>
                <a:ea typeface="Montserrat Black"/>
                <a:cs typeface="Montserrat Black"/>
                <a:sym typeface="Montserrat Black"/>
              </a:rPr>
              <a:t>WELCOME</a:t>
            </a:r>
            <a:endParaRPr sz="700"/>
          </a:p>
        </p:txBody>
      </p:sp>
      <p:sp>
        <p:nvSpPr>
          <p:cNvPr id="156" name="Google Shape;156;p23"/>
          <p:cNvSpPr txBox="1"/>
          <p:nvPr/>
        </p:nvSpPr>
        <p:spPr>
          <a:xfrm>
            <a:off x="514350" y="3328605"/>
            <a:ext cx="3147900" cy="261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1700">
                <a:solidFill>
                  <a:srgbClr val="FF7E44"/>
                </a:solidFill>
                <a:latin typeface="Open Sans"/>
                <a:ea typeface="Open Sans"/>
                <a:cs typeface="Open Sans"/>
                <a:sym typeface="Open Sans"/>
              </a:rPr>
              <a:t>T2208E - SEMESTER 3 - TEAM 1</a:t>
            </a:r>
            <a:endParaRPr sz="400">
              <a:solidFill>
                <a:srgbClr val="FF7E44"/>
              </a:solidFill>
            </a:endParaRPr>
          </a:p>
        </p:txBody>
      </p:sp>
      <p:cxnSp>
        <p:nvCxnSpPr>
          <p:cNvPr id="157" name="Google Shape;157;p23"/>
          <p:cNvCxnSpPr/>
          <p:nvPr/>
        </p:nvCxnSpPr>
        <p:spPr>
          <a:xfrm rot="10800000" flipH="1">
            <a:off x="4949876" y="-168170"/>
            <a:ext cx="2295353" cy="2295354"/>
          </a:xfrm>
          <a:prstGeom prst="straightConnector1">
            <a:avLst/>
          </a:prstGeom>
          <a:noFill/>
          <a:ln w="38100" cap="flat" cmpd="sng">
            <a:solidFill>
              <a:srgbClr val="F49E77"/>
            </a:solidFill>
            <a:prstDash val="solid"/>
            <a:round/>
            <a:headEnd type="none" w="sm" len="sm"/>
            <a:tailEnd type="none" w="sm" len="sm"/>
          </a:ln>
        </p:spPr>
      </p:cxnSp>
      <p:cxnSp>
        <p:nvCxnSpPr>
          <p:cNvPr id="158" name="Google Shape;158;p23"/>
          <p:cNvCxnSpPr/>
          <p:nvPr/>
        </p:nvCxnSpPr>
        <p:spPr>
          <a:xfrm rot="10800000" flipH="1">
            <a:off x="1140509" y="3862888"/>
            <a:ext cx="2295353" cy="2295354"/>
          </a:xfrm>
          <a:prstGeom prst="straightConnector1">
            <a:avLst/>
          </a:prstGeom>
          <a:noFill/>
          <a:ln w="38100" cap="flat" cmpd="sng">
            <a:solidFill>
              <a:srgbClr val="F49E77"/>
            </a:solidFill>
            <a:prstDash val="solid"/>
            <a:round/>
            <a:headEnd type="none" w="sm" len="sm"/>
            <a:tailEnd type="none" w="sm" len="sm"/>
          </a:ln>
        </p:spPr>
      </p:cxnSp>
      <p:cxnSp>
        <p:nvCxnSpPr>
          <p:cNvPr id="159" name="Google Shape;159;p23"/>
          <p:cNvCxnSpPr/>
          <p:nvPr/>
        </p:nvCxnSpPr>
        <p:spPr>
          <a:xfrm rot="10800000" flipH="1">
            <a:off x="5312939" y="-1322581"/>
            <a:ext cx="2295354" cy="2295354"/>
          </a:xfrm>
          <a:prstGeom prst="straightConnector1">
            <a:avLst/>
          </a:prstGeom>
          <a:noFill/>
          <a:ln w="38100" cap="flat" cmpd="sng">
            <a:solidFill>
              <a:srgbClr val="F49E77"/>
            </a:solidFill>
            <a:prstDash val="solid"/>
            <a:round/>
            <a:headEnd type="none" w="sm" len="sm"/>
            <a:tailEnd type="none" w="sm" len="sm"/>
          </a:ln>
        </p:spPr>
      </p:cxnSp>
      <p:pic>
        <p:nvPicPr>
          <p:cNvPr id="160" name="Google Shape;160;p23"/>
          <p:cNvPicPr preferRelativeResize="0"/>
          <p:nvPr/>
        </p:nvPicPr>
        <p:blipFill>
          <a:blip r:embed="rId3">
            <a:alphaModFix/>
          </a:blip>
          <a:stretch>
            <a:fillRect/>
          </a:stretch>
        </p:blipFill>
        <p:spPr>
          <a:xfrm rot="2700000">
            <a:off x="3886705" y="2102818"/>
            <a:ext cx="2739473" cy="3912563"/>
          </a:xfrm>
          <a:prstGeom prst="roundRect">
            <a:avLst>
              <a:gd name="adj" fmla="val 50000"/>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04"/>
        <p:cNvGrpSpPr/>
        <p:nvPr/>
      </p:nvGrpSpPr>
      <p:grpSpPr>
        <a:xfrm>
          <a:off x="0" y="0"/>
          <a:ext cx="0" cy="0"/>
          <a:chOff x="0" y="0"/>
          <a:chExt cx="0" cy="0"/>
        </a:xfrm>
      </p:grpSpPr>
      <p:sp>
        <p:nvSpPr>
          <p:cNvPr id="305" name="Google Shape;305;p32"/>
          <p:cNvSpPr txBox="1"/>
          <p:nvPr/>
        </p:nvSpPr>
        <p:spPr>
          <a:xfrm>
            <a:off x="2218497" y="270400"/>
            <a:ext cx="47070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Use Case</a:t>
            </a:r>
            <a:endParaRPr sz="700"/>
          </a:p>
        </p:txBody>
      </p:sp>
      <p:sp>
        <p:nvSpPr>
          <p:cNvPr id="306" name="Google Shape;306;p32"/>
          <p:cNvSpPr/>
          <p:nvPr/>
        </p:nvSpPr>
        <p:spPr>
          <a:xfrm rot="2700000">
            <a:off x="8328005" y="-112968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07" name="Google Shape;307;p32"/>
          <p:cNvCxnSpPr/>
          <p:nvPr/>
        </p:nvCxnSpPr>
        <p:spPr>
          <a:xfrm rot="10800000" flipH="1">
            <a:off x="6660207" y="-1012879"/>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308" name="Google Shape;308;p32"/>
          <p:cNvCxnSpPr/>
          <p:nvPr/>
        </p:nvCxnSpPr>
        <p:spPr>
          <a:xfrm rot="10800000" flipH="1">
            <a:off x="6848207" y="-1867183"/>
            <a:ext cx="2295300" cy="2295300"/>
          </a:xfrm>
          <a:prstGeom prst="straightConnector1">
            <a:avLst/>
          </a:prstGeom>
          <a:noFill/>
          <a:ln w="38100" cap="flat" cmpd="sng">
            <a:solidFill>
              <a:srgbClr val="F49E77"/>
            </a:solidFill>
            <a:prstDash val="solid"/>
            <a:round/>
            <a:headEnd type="none" w="sm" len="sm"/>
            <a:tailEnd type="none" w="sm" len="sm"/>
          </a:ln>
        </p:spPr>
      </p:cxnSp>
      <p:pic>
        <p:nvPicPr>
          <p:cNvPr id="309" name="Google Shape;309;p32"/>
          <p:cNvPicPr preferRelativeResize="0"/>
          <p:nvPr/>
        </p:nvPicPr>
        <p:blipFill>
          <a:blip r:embed="rId3">
            <a:alphaModFix/>
          </a:blip>
          <a:stretch>
            <a:fillRect/>
          </a:stretch>
        </p:blipFill>
        <p:spPr>
          <a:xfrm>
            <a:off x="2408253" y="969000"/>
            <a:ext cx="4327500" cy="4029500"/>
          </a:xfrm>
          <a:prstGeom prst="rect">
            <a:avLst/>
          </a:prstGeom>
          <a:noFill/>
          <a:ln>
            <a:noFill/>
          </a:ln>
        </p:spPr>
      </p:pic>
      <p:sp>
        <p:nvSpPr>
          <p:cNvPr id="310" name="Google Shape;310;p32"/>
          <p:cNvSpPr/>
          <p:nvPr/>
        </p:nvSpPr>
        <p:spPr>
          <a:xfrm rot="2700000">
            <a:off x="-1422320" y="2991213"/>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14"/>
        <p:cNvGrpSpPr/>
        <p:nvPr/>
      </p:nvGrpSpPr>
      <p:grpSpPr>
        <a:xfrm>
          <a:off x="0" y="0"/>
          <a:ext cx="0" cy="0"/>
          <a:chOff x="0" y="0"/>
          <a:chExt cx="0" cy="0"/>
        </a:xfrm>
      </p:grpSpPr>
      <p:sp>
        <p:nvSpPr>
          <p:cNvPr id="315" name="Google Shape;315;p33"/>
          <p:cNvSpPr txBox="1"/>
          <p:nvPr/>
        </p:nvSpPr>
        <p:spPr>
          <a:xfrm>
            <a:off x="2218497" y="270400"/>
            <a:ext cx="47070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Database Diagram</a:t>
            </a:r>
            <a:endParaRPr sz="700"/>
          </a:p>
        </p:txBody>
      </p:sp>
      <p:sp>
        <p:nvSpPr>
          <p:cNvPr id="316" name="Google Shape;316;p33"/>
          <p:cNvSpPr/>
          <p:nvPr/>
        </p:nvSpPr>
        <p:spPr>
          <a:xfrm rot="2700000">
            <a:off x="8328005" y="-112968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17" name="Google Shape;317;p33"/>
          <p:cNvCxnSpPr/>
          <p:nvPr/>
        </p:nvCxnSpPr>
        <p:spPr>
          <a:xfrm rot="10800000" flipH="1">
            <a:off x="6660207" y="-1012879"/>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318" name="Google Shape;318;p33"/>
          <p:cNvCxnSpPr/>
          <p:nvPr/>
        </p:nvCxnSpPr>
        <p:spPr>
          <a:xfrm rot="10800000" flipH="1">
            <a:off x="6848207" y="-1867183"/>
            <a:ext cx="2295300" cy="2295300"/>
          </a:xfrm>
          <a:prstGeom prst="straightConnector1">
            <a:avLst/>
          </a:prstGeom>
          <a:noFill/>
          <a:ln w="38100" cap="flat" cmpd="sng">
            <a:solidFill>
              <a:srgbClr val="F49E77"/>
            </a:solidFill>
            <a:prstDash val="solid"/>
            <a:round/>
            <a:headEnd type="none" w="sm" len="sm"/>
            <a:tailEnd type="none" w="sm" len="sm"/>
          </a:ln>
        </p:spPr>
      </p:cxnSp>
      <p:sp>
        <p:nvSpPr>
          <p:cNvPr id="319" name="Google Shape;319;p33"/>
          <p:cNvSpPr/>
          <p:nvPr/>
        </p:nvSpPr>
        <p:spPr>
          <a:xfrm rot="2700000">
            <a:off x="-1422320" y="2991213"/>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0" name="Google Shape;320;p33"/>
          <p:cNvPicPr preferRelativeResize="0"/>
          <p:nvPr/>
        </p:nvPicPr>
        <p:blipFill>
          <a:blip r:embed="rId3">
            <a:alphaModFix/>
          </a:blip>
          <a:stretch>
            <a:fillRect/>
          </a:stretch>
        </p:blipFill>
        <p:spPr>
          <a:xfrm>
            <a:off x="2519213" y="991125"/>
            <a:ext cx="4105574" cy="4029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24"/>
        <p:cNvGrpSpPr/>
        <p:nvPr/>
      </p:nvGrpSpPr>
      <p:grpSpPr>
        <a:xfrm>
          <a:off x="0" y="0"/>
          <a:ext cx="0" cy="0"/>
          <a:chOff x="0" y="0"/>
          <a:chExt cx="0" cy="0"/>
        </a:xfrm>
      </p:grpSpPr>
      <p:sp>
        <p:nvSpPr>
          <p:cNvPr id="325" name="Google Shape;325;p34"/>
          <p:cNvSpPr txBox="1"/>
          <p:nvPr/>
        </p:nvSpPr>
        <p:spPr>
          <a:xfrm>
            <a:off x="2218497" y="430637"/>
            <a:ext cx="47070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Technology</a:t>
            </a:r>
            <a:endParaRPr sz="700"/>
          </a:p>
        </p:txBody>
      </p:sp>
      <p:sp>
        <p:nvSpPr>
          <p:cNvPr id="326" name="Google Shape;326;p34"/>
          <p:cNvSpPr/>
          <p:nvPr/>
        </p:nvSpPr>
        <p:spPr>
          <a:xfrm rot="2700000">
            <a:off x="8328005" y="-112968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27" name="Google Shape;327;p34"/>
          <p:cNvCxnSpPr/>
          <p:nvPr/>
        </p:nvCxnSpPr>
        <p:spPr>
          <a:xfrm rot="10800000" flipH="1">
            <a:off x="6660207" y="-1012879"/>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328" name="Google Shape;328;p34"/>
          <p:cNvCxnSpPr/>
          <p:nvPr/>
        </p:nvCxnSpPr>
        <p:spPr>
          <a:xfrm rot="10800000" flipH="1">
            <a:off x="6848207" y="-1867183"/>
            <a:ext cx="2295300" cy="2295300"/>
          </a:xfrm>
          <a:prstGeom prst="straightConnector1">
            <a:avLst/>
          </a:prstGeom>
          <a:noFill/>
          <a:ln w="38100" cap="flat" cmpd="sng">
            <a:solidFill>
              <a:srgbClr val="F49E77"/>
            </a:solidFill>
            <a:prstDash val="solid"/>
            <a:round/>
            <a:headEnd type="none" w="sm" len="sm"/>
            <a:tailEnd type="none" w="sm" len="sm"/>
          </a:ln>
        </p:spPr>
      </p:cxnSp>
      <p:sp>
        <p:nvSpPr>
          <p:cNvPr id="329" name="Google Shape;329;p34"/>
          <p:cNvSpPr/>
          <p:nvPr/>
        </p:nvSpPr>
        <p:spPr>
          <a:xfrm rot="2700000">
            <a:off x="-1422320" y="2991213"/>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0" name="Google Shape;330;p34"/>
          <p:cNvSpPr txBox="1"/>
          <p:nvPr/>
        </p:nvSpPr>
        <p:spPr>
          <a:xfrm>
            <a:off x="2823150" y="2017500"/>
            <a:ext cx="3497700" cy="1468500"/>
          </a:xfrm>
          <a:prstGeom prst="rect">
            <a:avLst/>
          </a:prstGeom>
          <a:noFill/>
          <a:ln>
            <a:noFill/>
          </a:ln>
        </p:spPr>
        <p:txBody>
          <a:bodyPr spcFirstLastPara="1" wrap="square" lIns="91425" tIns="91425" rIns="91425" bIns="91425" anchor="t" anchorCtr="0">
            <a:spAutoFit/>
          </a:bodyPr>
          <a:lstStyle/>
          <a:p>
            <a:pPr marL="457200" lvl="0" indent="-323850" algn="l" rtl="0">
              <a:lnSpc>
                <a:spcPct val="140010"/>
              </a:lnSpc>
              <a:spcBef>
                <a:spcPts val="0"/>
              </a:spcBef>
              <a:spcAft>
                <a:spcPts val="0"/>
              </a:spcAft>
              <a:buClr>
                <a:srgbClr val="FF7E44"/>
              </a:buClr>
              <a:buSzPts val="1500"/>
              <a:buFont typeface="Open Sans"/>
              <a:buAutoNum type="arabicPeriod"/>
            </a:pPr>
            <a:r>
              <a:rPr lang="en" sz="1200">
                <a:solidFill>
                  <a:srgbClr val="FF7E44"/>
                </a:solidFill>
                <a:latin typeface="Open Sans"/>
                <a:ea typeface="Open Sans"/>
                <a:cs typeface="Open Sans"/>
                <a:sym typeface="Open Sans"/>
              </a:rPr>
              <a:t>Vehicle insurance calculation formula</a:t>
            </a:r>
            <a:endParaRPr sz="1200">
              <a:solidFill>
                <a:srgbClr val="FF7E44"/>
              </a:solidFill>
              <a:latin typeface="Open Sans"/>
              <a:ea typeface="Open Sans"/>
              <a:cs typeface="Open Sans"/>
              <a:sym typeface="Open Sans"/>
            </a:endParaRPr>
          </a:p>
          <a:p>
            <a:pPr marL="457200" lvl="0" indent="-304800" algn="l" rtl="0">
              <a:lnSpc>
                <a:spcPct val="140010"/>
              </a:lnSpc>
              <a:spcBef>
                <a:spcPts val="0"/>
              </a:spcBef>
              <a:spcAft>
                <a:spcPts val="0"/>
              </a:spcAft>
              <a:buClr>
                <a:srgbClr val="FF7E44"/>
              </a:buClr>
              <a:buSzPts val="1200"/>
              <a:buFont typeface="Open Sans"/>
              <a:buAutoNum type="arabicPeriod"/>
            </a:pPr>
            <a:r>
              <a:rPr lang="en" sz="1200">
                <a:solidFill>
                  <a:srgbClr val="FF7E44"/>
                </a:solidFill>
                <a:latin typeface="Open Sans"/>
                <a:ea typeface="Open Sans"/>
                <a:cs typeface="Open Sans"/>
                <a:sym typeface="Open Sans"/>
              </a:rPr>
              <a:t>Hashing</a:t>
            </a:r>
            <a:endParaRPr sz="1200">
              <a:solidFill>
                <a:srgbClr val="FF7E44"/>
              </a:solidFill>
              <a:latin typeface="Open Sans"/>
              <a:ea typeface="Open Sans"/>
              <a:cs typeface="Open Sans"/>
              <a:sym typeface="Open Sans"/>
            </a:endParaRPr>
          </a:p>
          <a:p>
            <a:pPr marL="457200" lvl="0" indent="-304800" algn="l" rtl="0">
              <a:lnSpc>
                <a:spcPct val="140010"/>
              </a:lnSpc>
              <a:spcBef>
                <a:spcPts val="0"/>
              </a:spcBef>
              <a:spcAft>
                <a:spcPts val="0"/>
              </a:spcAft>
              <a:buClr>
                <a:srgbClr val="FF7E44"/>
              </a:buClr>
              <a:buSzPts val="1200"/>
              <a:buFont typeface="Open Sans"/>
              <a:buAutoNum type="arabicPeriod"/>
            </a:pPr>
            <a:r>
              <a:rPr lang="en" sz="1200">
                <a:solidFill>
                  <a:srgbClr val="FF7E44"/>
                </a:solidFill>
                <a:latin typeface="Open Sans"/>
                <a:ea typeface="Open Sans"/>
                <a:cs typeface="Open Sans"/>
                <a:sym typeface="Open Sans"/>
              </a:rPr>
              <a:t>MVC ASP.NET 8.0</a:t>
            </a:r>
            <a:endParaRPr sz="1200">
              <a:solidFill>
                <a:srgbClr val="FF7E44"/>
              </a:solidFill>
              <a:latin typeface="Open Sans"/>
              <a:ea typeface="Open Sans"/>
              <a:cs typeface="Open Sans"/>
              <a:sym typeface="Open Sans"/>
            </a:endParaRPr>
          </a:p>
          <a:p>
            <a:pPr marL="457200" lvl="0" indent="-304800" algn="l" rtl="0">
              <a:lnSpc>
                <a:spcPct val="140010"/>
              </a:lnSpc>
              <a:spcBef>
                <a:spcPts val="0"/>
              </a:spcBef>
              <a:spcAft>
                <a:spcPts val="0"/>
              </a:spcAft>
              <a:buClr>
                <a:srgbClr val="FF7E44"/>
              </a:buClr>
              <a:buSzPts val="1200"/>
              <a:buFont typeface="Open Sans"/>
              <a:buAutoNum type="arabicPeriod"/>
            </a:pPr>
            <a:r>
              <a:rPr lang="en" sz="1200">
                <a:solidFill>
                  <a:srgbClr val="FF7E44"/>
                </a:solidFill>
                <a:latin typeface="Open Sans"/>
                <a:ea typeface="Open Sans"/>
                <a:cs typeface="Open Sans"/>
                <a:sym typeface="Open Sans"/>
              </a:rPr>
              <a:t>Database Microsoft SQL Server</a:t>
            </a:r>
            <a:endParaRPr sz="1200">
              <a:solidFill>
                <a:srgbClr val="FF7E44"/>
              </a:solidFill>
              <a:latin typeface="Open Sans"/>
              <a:ea typeface="Open Sans"/>
              <a:cs typeface="Open Sans"/>
              <a:sym typeface="Open Sans"/>
            </a:endParaRPr>
          </a:p>
          <a:p>
            <a:pPr marL="457200" lvl="0" indent="-304800" algn="l" rtl="0">
              <a:lnSpc>
                <a:spcPct val="140010"/>
              </a:lnSpc>
              <a:spcBef>
                <a:spcPts val="0"/>
              </a:spcBef>
              <a:spcAft>
                <a:spcPts val="0"/>
              </a:spcAft>
              <a:buClr>
                <a:srgbClr val="FF7E44"/>
              </a:buClr>
              <a:buSzPts val="1200"/>
              <a:buFont typeface="Open Sans"/>
              <a:buAutoNum type="arabicPeriod"/>
            </a:pPr>
            <a:r>
              <a:rPr lang="en" sz="1200">
                <a:solidFill>
                  <a:srgbClr val="FF7E44"/>
                </a:solidFill>
                <a:latin typeface="Open Sans"/>
                <a:ea typeface="Open Sans"/>
                <a:cs typeface="Open Sans"/>
                <a:sym typeface="Open Sans"/>
              </a:rPr>
              <a:t>Deploy to Azure</a:t>
            </a:r>
            <a:endParaRPr sz="1200">
              <a:solidFill>
                <a:srgbClr val="FF7E44"/>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34"/>
        <p:cNvGrpSpPr/>
        <p:nvPr/>
      </p:nvGrpSpPr>
      <p:grpSpPr>
        <a:xfrm>
          <a:off x="0" y="0"/>
          <a:ext cx="0" cy="0"/>
          <a:chOff x="0" y="0"/>
          <a:chExt cx="0" cy="0"/>
        </a:xfrm>
      </p:grpSpPr>
      <p:sp>
        <p:nvSpPr>
          <p:cNvPr id="335" name="Google Shape;335;p35"/>
          <p:cNvSpPr/>
          <p:nvPr/>
        </p:nvSpPr>
        <p:spPr>
          <a:xfrm>
            <a:off x="0" y="-253792"/>
            <a:ext cx="9144000" cy="6092190"/>
          </a:xfrm>
          <a:custGeom>
            <a:avLst/>
            <a:gdLst/>
            <a:ahLst/>
            <a:cxnLst/>
            <a:rect l="l" t="t" r="r" b="b"/>
            <a:pathLst>
              <a:path w="18288000" h="12184380" extrusionOk="0">
                <a:moveTo>
                  <a:pt x="0" y="0"/>
                </a:moveTo>
                <a:lnTo>
                  <a:pt x="18288000" y="0"/>
                </a:lnTo>
                <a:lnTo>
                  <a:pt x="18288000" y="12184380"/>
                </a:lnTo>
                <a:lnTo>
                  <a:pt x="0" y="12184380"/>
                </a:lnTo>
                <a:lnTo>
                  <a:pt x="0" y="0"/>
                </a:lnTo>
                <a:close/>
              </a:path>
            </a:pathLst>
          </a:custGeom>
          <a:blipFill rotWithShape="1">
            <a:blip r:embed="rId3">
              <a:alphaModFix/>
            </a:blip>
            <a:stretch>
              <a:fillRect l="-2603" t="-4564" r="-7588" b="-5626"/>
            </a:stretch>
          </a:blipFill>
          <a:ln>
            <a:noFill/>
          </a:ln>
        </p:spPr>
      </p:sp>
      <p:grpSp>
        <p:nvGrpSpPr>
          <p:cNvPr id="336" name="Google Shape;336;p35"/>
          <p:cNvGrpSpPr/>
          <p:nvPr/>
        </p:nvGrpSpPr>
        <p:grpSpPr>
          <a:xfrm rot="-5400000">
            <a:off x="1955043" y="-2045456"/>
            <a:ext cx="5143500" cy="9234411"/>
            <a:chOff x="0" y="-47625"/>
            <a:chExt cx="2709333" cy="4864217"/>
          </a:xfrm>
        </p:grpSpPr>
        <p:sp>
          <p:nvSpPr>
            <p:cNvPr id="337" name="Google Shape;337;p35"/>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338" name="Google Shape;338;p35"/>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9" name="Google Shape;339;p35"/>
          <p:cNvSpPr/>
          <p:nvPr/>
        </p:nvSpPr>
        <p:spPr>
          <a:xfrm rot="2700000">
            <a:off x="-1613720" y="1062242"/>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0" name="Google Shape;340;p35"/>
          <p:cNvSpPr/>
          <p:nvPr/>
        </p:nvSpPr>
        <p:spPr>
          <a:xfrm rot="2700000">
            <a:off x="4464715" y="-2500900"/>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41" name="Google Shape;341;p35"/>
          <p:cNvCxnSpPr/>
          <p:nvPr/>
        </p:nvCxnSpPr>
        <p:spPr>
          <a:xfrm rot="10800000" flipH="1">
            <a:off x="2789483" y="-1450316"/>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42" name="Google Shape;342;p35"/>
          <p:cNvCxnSpPr/>
          <p:nvPr/>
        </p:nvCxnSpPr>
        <p:spPr>
          <a:xfrm rot="10800000" flipH="1">
            <a:off x="3382847" y="-1808779"/>
            <a:ext cx="2295354" cy="2295354"/>
          </a:xfrm>
          <a:prstGeom prst="straightConnector1">
            <a:avLst/>
          </a:prstGeom>
          <a:noFill/>
          <a:ln w="38100" cap="flat" cmpd="sng">
            <a:solidFill>
              <a:srgbClr val="F49E77"/>
            </a:solidFill>
            <a:prstDash val="solid"/>
            <a:round/>
            <a:headEnd type="none" w="sm" len="sm"/>
            <a:tailEnd type="none" w="sm" len="sm"/>
          </a:ln>
        </p:spPr>
      </p:cxnSp>
      <p:sp>
        <p:nvSpPr>
          <p:cNvPr id="343" name="Google Shape;343;p35"/>
          <p:cNvSpPr txBox="1"/>
          <p:nvPr/>
        </p:nvSpPr>
        <p:spPr>
          <a:xfrm>
            <a:off x="1504805" y="1783606"/>
            <a:ext cx="6990300" cy="1000500"/>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6500" b="1" i="0" u="none" strike="noStrike" cap="none">
                <a:solidFill>
                  <a:srgbClr val="FF7E44"/>
                </a:solidFill>
                <a:latin typeface="Montserrat Black"/>
                <a:ea typeface="Montserrat Black"/>
                <a:cs typeface="Montserrat Black"/>
                <a:sym typeface="Montserrat Black"/>
              </a:rPr>
              <a:t>A</a:t>
            </a:r>
            <a:r>
              <a:rPr lang="en" sz="6500" b="1">
                <a:solidFill>
                  <a:srgbClr val="FF7E44"/>
                </a:solidFill>
                <a:latin typeface="Montserrat Black"/>
                <a:ea typeface="Montserrat Black"/>
                <a:cs typeface="Montserrat Black"/>
                <a:sym typeface="Montserrat Black"/>
              </a:rPr>
              <a:t>chievement</a:t>
            </a:r>
            <a:endParaRPr sz="700"/>
          </a:p>
        </p:txBody>
      </p:sp>
      <p:sp>
        <p:nvSpPr>
          <p:cNvPr id="344" name="Google Shape;344;p35"/>
          <p:cNvSpPr txBox="1"/>
          <p:nvPr/>
        </p:nvSpPr>
        <p:spPr>
          <a:xfrm>
            <a:off x="262352" y="1625167"/>
            <a:ext cx="1242600" cy="1200600"/>
          </a:xfrm>
          <a:prstGeom prst="rect">
            <a:avLst/>
          </a:prstGeom>
          <a:noFill/>
          <a:ln>
            <a:noFill/>
          </a:ln>
        </p:spPr>
        <p:txBody>
          <a:bodyPr spcFirstLastPara="1" wrap="square" lIns="0" tIns="0" rIns="0" bIns="0" anchor="t" anchorCtr="0">
            <a:spAutoFit/>
          </a:bodyPr>
          <a:lstStyle/>
          <a:p>
            <a:pPr marL="0" marR="0" lvl="0" indent="0" algn="l" rtl="0">
              <a:lnSpc>
                <a:spcPct val="123014"/>
              </a:lnSpc>
              <a:spcBef>
                <a:spcPts val="0"/>
              </a:spcBef>
              <a:spcAft>
                <a:spcPts val="0"/>
              </a:spcAft>
              <a:buNone/>
            </a:pPr>
            <a:r>
              <a:rPr lang="en" sz="7800" b="1">
                <a:solidFill>
                  <a:srgbClr val="FFFFFF"/>
                </a:solidFill>
                <a:latin typeface="Montserrat Black"/>
                <a:ea typeface="Montserrat Black"/>
                <a:cs typeface="Montserrat Black"/>
                <a:sym typeface="Montserrat Black"/>
              </a:rPr>
              <a:t>4</a:t>
            </a:r>
            <a:r>
              <a:rPr lang="en" sz="7800" b="1" i="0" u="none" strike="noStrike" cap="none">
                <a:solidFill>
                  <a:srgbClr val="FFFFFF"/>
                </a:solidFill>
                <a:latin typeface="Montserrat Black"/>
                <a:ea typeface="Montserrat Black"/>
                <a:cs typeface="Montserrat Black"/>
                <a:sym typeface="Montserrat Black"/>
              </a:rPr>
              <a:t>.</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48"/>
        <p:cNvGrpSpPr/>
        <p:nvPr/>
      </p:nvGrpSpPr>
      <p:grpSpPr>
        <a:xfrm>
          <a:off x="0" y="0"/>
          <a:ext cx="0" cy="0"/>
          <a:chOff x="0" y="0"/>
          <a:chExt cx="0" cy="0"/>
        </a:xfrm>
      </p:grpSpPr>
      <p:sp>
        <p:nvSpPr>
          <p:cNvPr id="349" name="Google Shape;349;p36"/>
          <p:cNvSpPr txBox="1"/>
          <p:nvPr/>
        </p:nvSpPr>
        <p:spPr>
          <a:xfrm>
            <a:off x="2778438" y="477900"/>
            <a:ext cx="35871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Video Demo</a:t>
            </a:r>
            <a:endParaRPr sz="700"/>
          </a:p>
        </p:txBody>
      </p:sp>
      <p:sp>
        <p:nvSpPr>
          <p:cNvPr id="350" name="Google Shape;350;p36"/>
          <p:cNvSpPr/>
          <p:nvPr/>
        </p:nvSpPr>
        <p:spPr>
          <a:xfrm rot="2700000">
            <a:off x="-2741620" y="2125639"/>
            <a:ext cx="3583122" cy="5118746"/>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1" name="Google Shape;351;p36"/>
          <p:cNvSpPr/>
          <p:nvPr/>
        </p:nvSpPr>
        <p:spPr>
          <a:xfrm rot="2700000">
            <a:off x="7899305" y="-3496736"/>
            <a:ext cx="3583122" cy="5118746"/>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52" name="Google Shape;352;p36" title="T2208E_DemoProjectVIM.mp4">
            <a:hlinkClick r:id="rId3"/>
          </p:cNvPr>
          <p:cNvPicPr preferRelativeResize="0"/>
          <p:nvPr/>
        </p:nvPicPr>
        <p:blipFill>
          <a:blip r:embed="rId4">
            <a:alphaModFix/>
          </a:blip>
          <a:stretch>
            <a:fillRect/>
          </a:stretch>
        </p:blipFill>
        <p:spPr>
          <a:xfrm>
            <a:off x="2030425" y="1168275"/>
            <a:ext cx="5083150" cy="3812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56"/>
        <p:cNvGrpSpPr/>
        <p:nvPr/>
      </p:nvGrpSpPr>
      <p:grpSpPr>
        <a:xfrm>
          <a:off x="0" y="0"/>
          <a:ext cx="0" cy="0"/>
          <a:chOff x="0" y="0"/>
          <a:chExt cx="0" cy="0"/>
        </a:xfrm>
      </p:grpSpPr>
      <p:sp>
        <p:nvSpPr>
          <p:cNvPr id="357" name="Google Shape;357;p37"/>
          <p:cNvSpPr txBox="1"/>
          <p:nvPr/>
        </p:nvSpPr>
        <p:spPr>
          <a:xfrm>
            <a:off x="2218497" y="430637"/>
            <a:ext cx="47070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Check list</a:t>
            </a:r>
            <a:endParaRPr sz="700"/>
          </a:p>
        </p:txBody>
      </p:sp>
      <p:sp>
        <p:nvSpPr>
          <p:cNvPr id="358" name="Google Shape;358;p37"/>
          <p:cNvSpPr/>
          <p:nvPr/>
        </p:nvSpPr>
        <p:spPr>
          <a:xfrm rot="2700000">
            <a:off x="8328005" y="-112968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59" name="Google Shape;359;p37"/>
          <p:cNvCxnSpPr/>
          <p:nvPr/>
        </p:nvCxnSpPr>
        <p:spPr>
          <a:xfrm rot="10800000" flipH="1">
            <a:off x="6660207" y="-1012879"/>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360" name="Google Shape;360;p37"/>
          <p:cNvCxnSpPr/>
          <p:nvPr/>
        </p:nvCxnSpPr>
        <p:spPr>
          <a:xfrm rot="10800000" flipH="1">
            <a:off x="6848207" y="-1867183"/>
            <a:ext cx="2295300" cy="2295300"/>
          </a:xfrm>
          <a:prstGeom prst="straightConnector1">
            <a:avLst/>
          </a:prstGeom>
          <a:noFill/>
          <a:ln w="38100" cap="flat" cmpd="sng">
            <a:solidFill>
              <a:srgbClr val="F49E77"/>
            </a:solidFill>
            <a:prstDash val="solid"/>
            <a:round/>
            <a:headEnd type="none" w="sm" len="sm"/>
            <a:tailEnd type="none" w="sm" len="sm"/>
          </a:ln>
        </p:spPr>
      </p:cxnSp>
      <p:sp>
        <p:nvSpPr>
          <p:cNvPr id="361" name="Google Shape;361;p37"/>
          <p:cNvSpPr/>
          <p:nvPr/>
        </p:nvSpPr>
        <p:spPr>
          <a:xfrm rot="2700000">
            <a:off x="-1422320" y="2991213"/>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62" name="Google Shape;362;p37"/>
          <p:cNvPicPr preferRelativeResize="0"/>
          <p:nvPr/>
        </p:nvPicPr>
        <p:blipFill>
          <a:blip r:embed="rId3">
            <a:alphaModFix/>
          </a:blip>
          <a:stretch>
            <a:fillRect/>
          </a:stretch>
        </p:blipFill>
        <p:spPr>
          <a:xfrm>
            <a:off x="2810745" y="1129212"/>
            <a:ext cx="3522515" cy="38692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66"/>
        <p:cNvGrpSpPr/>
        <p:nvPr/>
      </p:nvGrpSpPr>
      <p:grpSpPr>
        <a:xfrm>
          <a:off x="0" y="0"/>
          <a:ext cx="0" cy="0"/>
          <a:chOff x="0" y="0"/>
          <a:chExt cx="0" cy="0"/>
        </a:xfrm>
      </p:grpSpPr>
      <p:sp>
        <p:nvSpPr>
          <p:cNvPr id="367" name="Google Shape;367;p38"/>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58" b="-9257"/>
            </a:stretch>
          </a:blipFill>
          <a:ln>
            <a:noFill/>
          </a:ln>
        </p:spPr>
      </p:sp>
      <p:grpSp>
        <p:nvGrpSpPr>
          <p:cNvPr id="368" name="Google Shape;368;p38"/>
          <p:cNvGrpSpPr/>
          <p:nvPr/>
        </p:nvGrpSpPr>
        <p:grpSpPr>
          <a:xfrm rot="-5400000">
            <a:off x="1955043" y="-2045456"/>
            <a:ext cx="5143500" cy="9234411"/>
            <a:chOff x="0" y="-47625"/>
            <a:chExt cx="2709333" cy="4864217"/>
          </a:xfrm>
        </p:grpSpPr>
        <p:sp>
          <p:nvSpPr>
            <p:cNvPr id="369" name="Google Shape;369;p38"/>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370" name="Google Shape;370;p38"/>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1" name="Google Shape;371;p38"/>
          <p:cNvSpPr/>
          <p:nvPr/>
        </p:nvSpPr>
        <p:spPr>
          <a:xfrm rot="2700000">
            <a:off x="-1613720" y="1062242"/>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2" name="Google Shape;372;p38"/>
          <p:cNvSpPr/>
          <p:nvPr/>
        </p:nvSpPr>
        <p:spPr>
          <a:xfrm rot="2700000">
            <a:off x="6190046" y="3731378"/>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73" name="Google Shape;373;p38"/>
          <p:cNvCxnSpPr/>
          <p:nvPr/>
        </p:nvCxnSpPr>
        <p:spPr>
          <a:xfrm rot="10800000" flipH="1">
            <a:off x="4773535" y="3726557"/>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74" name="Google Shape;374;p38"/>
          <p:cNvCxnSpPr/>
          <p:nvPr/>
        </p:nvCxnSpPr>
        <p:spPr>
          <a:xfrm rot="10800000" flipH="1">
            <a:off x="5366899" y="3368094"/>
            <a:ext cx="2295354" cy="2295354"/>
          </a:xfrm>
          <a:prstGeom prst="straightConnector1">
            <a:avLst/>
          </a:prstGeom>
          <a:noFill/>
          <a:ln w="38100" cap="flat" cmpd="sng">
            <a:solidFill>
              <a:srgbClr val="F49E77"/>
            </a:solidFill>
            <a:prstDash val="solid"/>
            <a:round/>
            <a:headEnd type="none" w="sm" len="sm"/>
            <a:tailEnd type="none" w="sm" len="sm"/>
          </a:ln>
        </p:spPr>
      </p:cxnSp>
      <p:sp>
        <p:nvSpPr>
          <p:cNvPr id="375" name="Google Shape;375;p38"/>
          <p:cNvSpPr txBox="1"/>
          <p:nvPr/>
        </p:nvSpPr>
        <p:spPr>
          <a:xfrm>
            <a:off x="1504955" y="1322431"/>
            <a:ext cx="6990300" cy="1853700"/>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5400" b="1">
                <a:solidFill>
                  <a:srgbClr val="FF7E44"/>
                </a:solidFill>
                <a:latin typeface="Montserrat Black"/>
                <a:ea typeface="Montserrat Black"/>
                <a:cs typeface="Montserrat Black"/>
                <a:sym typeface="Montserrat Black"/>
              </a:rPr>
              <a:t>Oriented Development</a:t>
            </a:r>
            <a:endParaRPr sz="100"/>
          </a:p>
        </p:txBody>
      </p:sp>
      <p:sp>
        <p:nvSpPr>
          <p:cNvPr id="376" name="Google Shape;376;p38"/>
          <p:cNvSpPr txBox="1"/>
          <p:nvPr/>
        </p:nvSpPr>
        <p:spPr>
          <a:xfrm>
            <a:off x="262352" y="1648979"/>
            <a:ext cx="1242600" cy="1200600"/>
          </a:xfrm>
          <a:prstGeom prst="rect">
            <a:avLst/>
          </a:prstGeom>
          <a:noFill/>
          <a:ln>
            <a:noFill/>
          </a:ln>
        </p:spPr>
        <p:txBody>
          <a:bodyPr spcFirstLastPara="1" wrap="square" lIns="0" tIns="0" rIns="0" bIns="0" anchor="t" anchorCtr="0">
            <a:spAutoFit/>
          </a:bodyPr>
          <a:lstStyle/>
          <a:p>
            <a:pPr marL="0" marR="0" lvl="0" indent="0" algn="l" rtl="0">
              <a:lnSpc>
                <a:spcPct val="123014"/>
              </a:lnSpc>
              <a:spcBef>
                <a:spcPts val="0"/>
              </a:spcBef>
              <a:spcAft>
                <a:spcPts val="0"/>
              </a:spcAft>
              <a:buNone/>
            </a:pPr>
            <a:r>
              <a:rPr lang="en" sz="7800" b="1">
                <a:solidFill>
                  <a:srgbClr val="FFFFFF"/>
                </a:solidFill>
                <a:latin typeface="Montserrat Black"/>
                <a:ea typeface="Montserrat Black"/>
                <a:cs typeface="Montserrat Black"/>
                <a:sym typeface="Montserrat Black"/>
              </a:rPr>
              <a:t>5</a:t>
            </a:r>
            <a:r>
              <a:rPr lang="en" sz="7800" b="1" i="0" u="none" strike="noStrike" cap="none">
                <a:solidFill>
                  <a:srgbClr val="FFFFFF"/>
                </a:solidFill>
                <a:latin typeface="Montserrat Black"/>
                <a:ea typeface="Montserrat Black"/>
                <a:cs typeface="Montserrat Black"/>
                <a:sym typeface="Montserrat Black"/>
              </a:rPr>
              <a:t>.</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80"/>
        <p:cNvGrpSpPr/>
        <p:nvPr/>
      </p:nvGrpSpPr>
      <p:grpSpPr>
        <a:xfrm>
          <a:off x="0" y="0"/>
          <a:ext cx="0" cy="0"/>
          <a:chOff x="0" y="0"/>
          <a:chExt cx="0" cy="0"/>
        </a:xfrm>
      </p:grpSpPr>
      <p:pic>
        <p:nvPicPr>
          <p:cNvPr id="381" name="Google Shape;381;p39"/>
          <p:cNvPicPr preferRelativeResize="0"/>
          <p:nvPr/>
        </p:nvPicPr>
        <p:blipFill rotWithShape="1">
          <a:blip r:embed="rId3">
            <a:alphaModFix/>
          </a:blip>
          <a:srcRect t="7865" b="7865"/>
          <a:stretch/>
        </p:blipFill>
        <p:spPr>
          <a:xfrm>
            <a:off x="0" y="0"/>
            <a:ext cx="9144000" cy="5143500"/>
          </a:xfrm>
          <a:prstGeom prst="rect">
            <a:avLst/>
          </a:prstGeom>
          <a:noFill/>
          <a:ln>
            <a:noFill/>
          </a:ln>
        </p:spPr>
      </p:pic>
      <p:grpSp>
        <p:nvGrpSpPr>
          <p:cNvPr id="382" name="Google Shape;382;p39"/>
          <p:cNvGrpSpPr/>
          <p:nvPr/>
        </p:nvGrpSpPr>
        <p:grpSpPr>
          <a:xfrm rot="-5400000">
            <a:off x="1955043" y="-2045456"/>
            <a:ext cx="5143500" cy="9234411"/>
            <a:chOff x="0" y="-47625"/>
            <a:chExt cx="2709333" cy="4864217"/>
          </a:xfrm>
        </p:grpSpPr>
        <p:sp>
          <p:nvSpPr>
            <p:cNvPr id="383" name="Google Shape;383;p39"/>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384" name="Google Shape;384;p39"/>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5" name="Google Shape;385;p39"/>
          <p:cNvSpPr txBox="1"/>
          <p:nvPr/>
        </p:nvSpPr>
        <p:spPr>
          <a:xfrm>
            <a:off x="3485730" y="667702"/>
            <a:ext cx="4686300" cy="585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800" b="1">
                <a:solidFill>
                  <a:srgbClr val="FF7E44"/>
                </a:solidFill>
                <a:latin typeface="Montserrat Black"/>
                <a:ea typeface="Montserrat Black"/>
                <a:cs typeface="Montserrat Black"/>
                <a:sym typeface="Montserrat Black"/>
              </a:rPr>
              <a:t>In the Future</a:t>
            </a:r>
            <a:endParaRPr sz="700"/>
          </a:p>
        </p:txBody>
      </p:sp>
      <p:sp>
        <p:nvSpPr>
          <p:cNvPr id="386" name="Google Shape;386;p39"/>
          <p:cNvSpPr txBox="1"/>
          <p:nvPr/>
        </p:nvSpPr>
        <p:spPr>
          <a:xfrm>
            <a:off x="2562250" y="1879513"/>
            <a:ext cx="4902000" cy="265830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1200"/>
              </a:spcBef>
              <a:spcAft>
                <a:spcPts val="0"/>
              </a:spcAft>
              <a:buSzPts val="1100"/>
              <a:buNone/>
            </a:pPr>
            <a:r>
              <a:rPr lang="en" sz="800">
                <a:solidFill>
                  <a:schemeClr val="lt1"/>
                </a:solidFill>
                <a:latin typeface="Verdana"/>
                <a:ea typeface="Verdana"/>
                <a:cs typeface="Verdana"/>
                <a:sym typeface="Verdana"/>
              </a:rPr>
              <a:t>From the management point of view works can be done fast and more accurately as compared to existing manual system. From the customer’s point of view he can get immediate services without any kind of wasting of time  whereas from the user’s point of view all kinds of transitions can be done in very easy and efficient manner. The system also provides many kind of reports generation facility. Our main objectives for developing this project are giving below.</a:t>
            </a:r>
            <a:endParaRPr sz="800">
              <a:solidFill>
                <a:schemeClr val="lt1"/>
              </a:solidFill>
              <a:latin typeface="Verdana"/>
              <a:ea typeface="Verdana"/>
              <a:cs typeface="Verdana"/>
              <a:sym typeface="Verdana"/>
            </a:endParaRPr>
          </a:p>
          <a:p>
            <a:pPr marL="457200" lvl="0" indent="-311150" algn="just" rtl="0">
              <a:lnSpc>
                <a:spcPct val="115000"/>
              </a:lnSpc>
              <a:spcBef>
                <a:spcPts val="120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DATA SECURITY.</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REDUCED PAPERWORK.</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REDUCED MANPOWER.</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INCREASED OPERATIONAL EFFICIENCY.</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INCREASED ACCURACY AND RELIABLITY.</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IMPROVE MORAL.</a:t>
            </a:r>
            <a:endParaRPr sz="1300" baseline="-25000">
              <a:solidFill>
                <a:schemeClr val="lt1"/>
              </a:solidFill>
              <a:latin typeface="Verdana"/>
              <a:ea typeface="Verdana"/>
              <a:cs typeface="Verdana"/>
              <a:sym typeface="Verdana"/>
            </a:endParaRPr>
          </a:p>
          <a:p>
            <a:pPr marL="457200" lvl="0" indent="-311150" algn="l" rtl="0">
              <a:lnSpc>
                <a:spcPct val="115000"/>
              </a:lnSpc>
              <a:spcBef>
                <a:spcPts val="0"/>
              </a:spcBef>
              <a:spcAft>
                <a:spcPts val="0"/>
              </a:spcAft>
              <a:buClr>
                <a:schemeClr val="lt1"/>
              </a:buClr>
              <a:buSzPts val="1300"/>
              <a:buFont typeface="Verdana"/>
              <a:buChar char="●"/>
            </a:pPr>
            <a:r>
              <a:rPr lang="en" sz="1300" baseline="-25000">
                <a:solidFill>
                  <a:schemeClr val="lt1"/>
                </a:solidFill>
                <a:latin typeface="Verdana"/>
                <a:ea typeface="Verdana"/>
                <a:cs typeface="Verdana"/>
                <a:sym typeface="Verdana"/>
              </a:rPr>
              <a:t>REDUCE OPERATIONAL TIME</a:t>
            </a:r>
            <a:endParaRPr sz="1000">
              <a:solidFill>
                <a:srgbClr val="FFFFFF"/>
              </a:solidFill>
              <a:latin typeface="Open Sans"/>
              <a:ea typeface="Open Sans"/>
              <a:cs typeface="Open Sans"/>
              <a:sym typeface="Open Sans"/>
            </a:endParaRPr>
          </a:p>
        </p:txBody>
      </p:sp>
      <p:sp>
        <p:nvSpPr>
          <p:cNvPr id="387" name="Google Shape;387;p39"/>
          <p:cNvSpPr/>
          <p:nvPr/>
        </p:nvSpPr>
        <p:spPr>
          <a:xfrm rot="2700000">
            <a:off x="-2298292" y="-164446"/>
            <a:ext cx="3107917" cy="4439880"/>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8" name="Google Shape;388;p39"/>
          <p:cNvSpPr/>
          <p:nvPr/>
        </p:nvSpPr>
        <p:spPr>
          <a:xfrm rot="2700000">
            <a:off x="8578852" y="132397"/>
            <a:ext cx="3107916" cy="4439881"/>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389" name="Google Shape;389;p39"/>
          <p:cNvCxnSpPr/>
          <p:nvPr/>
        </p:nvCxnSpPr>
        <p:spPr>
          <a:xfrm rot="10800000" flipH="1">
            <a:off x="1641261" y="-365824"/>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90" name="Google Shape;390;p39"/>
          <p:cNvCxnSpPr/>
          <p:nvPr/>
        </p:nvCxnSpPr>
        <p:spPr>
          <a:xfrm rot="10800000" flipH="1">
            <a:off x="-1147676" y="3046021"/>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91" name="Google Shape;391;p39"/>
          <p:cNvCxnSpPr/>
          <p:nvPr/>
        </p:nvCxnSpPr>
        <p:spPr>
          <a:xfrm rot="10800000" flipH="1">
            <a:off x="8443999" y="-1147676"/>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92" name="Google Shape;392;p39"/>
          <p:cNvCxnSpPr/>
          <p:nvPr/>
        </p:nvCxnSpPr>
        <p:spPr>
          <a:xfrm rot="10800000" flipH="1">
            <a:off x="6477058" y="4462549"/>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393" name="Google Shape;393;p39"/>
          <p:cNvCxnSpPr/>
          <p:nvPr/>
        </p:nvCxnSpPr>
        <p:spPr>
          <a:xfrm rot="10800000" flipH="1">
            <a:off x="1930950" y="-1463888"/>
            <a:ext cx="2295354" cy="2295354"/>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397"/>
        <p:cNvGrpSpPr/>
        <p:nvPr/>
      </p:nvGrpSpPr>
      <p:grpSpPr>
        <a:xfrm>
          <a:off x="0" y="0"/>
          <a:ext cx="0" cy="0"/>
          <a:chOff x="0" y="0"/>
          <a:chExt cx="0" cy="0"/>
        </a:xfrm>
      </p:grpSpPr>
      <p:pic>
        <p:nvPicPr>
          <p:cNvPr id="398" name="Google Shape;398;p40"/>
          <p:cNvPicPr preferRelativeResize="0"/>
          <p:nvPr/>
        </p:nvPicPr>
        <p:blipFill>
          <a:blip r:embed="rId3">
            <a:alphaModFix/>
          </a:blip>
          <a:stretch>
            <a:fillRect/>
          </a:stretch>
        </p:blipFill>
        <p:spPr>
          <a:xfrm>
            <a:off x="-32220" y="100"/>
            <a:ext cx="9176226" cy="5143400"/>
          </a:xfrm>
          <a:prstGeom prst="rect">
            <a:avLst/>
          </a:prstGeom>
          <a:noFill/>
          <a:ln>
            <a:noFill/>
          </a:ln>
        </p:spPr>
      </p:pic>
      <p:grpSp>
        <p:nvGrpSpPr>
          <p:cNvPr id="399" name="Google Shape;399;p40"/>
          <p:cNvGrpSpPr/>
          <p:nvPr/>
        </p:nvGrpSpPr>
        <p:grpSpPr>
          <a:xfrm rot="-5400000">
            <a:off x="1955180" y="-2045364"/>
            <a:ext cx="5143398" cy="9234230"/>
            <a:chOff x="0" y="-47625"/>
            <a:chExt cx="2709333" cy="4864217"/>
          </a:xfrm>
        </p:grpSpPr>
        <p:sp>
          <p:nvSpPr>
            <p:cNvPr id="400" name="Google Shape;400;p40"/>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401" name="Google Shape;401;p40"/>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2" name="Google Shape;402;p40"/>
          <p:cNvSpPr/>
          <p:nvPr/>
        </p:nvSpPr>
        <p:spPr>
          <a:xfrm rot="2700000">
            <a:off x="-1612525" y="106197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3" name="Google Shape;403;p40"/>
          <p:cNvSpPr/>
          <p:nvPr/>
        </p:nvSpPr>
        <p:spPr>
          <a:xfrm rot="2700000">
            <a:off x="6191241" y="3731113"/>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404" name="Google Shape;404;p40"/>
          <p:cNvCxnSpPr/>
          <p:nvPr/>
        </p:nvCxnSpPr>
        <p:spPr>
          <a:xfrm rot="10800000" flipH="1">
            <a:off x="4773535" y="3726611"/>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405" name="Google Shape;405;p40"/>
          <p:cNvCxnSpPr/>
          <p:nvPr/>
        </p:nvCxnSpPr>
        <p:spPr>
          <a:xfrm rot="10800000" flipH="1">
            <a:off x="5366899" y="3368148"/>
            <a:ext cx="2295300" cy="2295300"/>
          </a:xfrm>
          <a:prstGeom prst="straightConnector1">
            <a:avLst/>
          </a:prstGeom>
          <a:noFill/>
          <a:ln w="38100" cap="flat" cmpd="sng">
            <a:solidFill>
              <a:srgbClr val="F49E77"/>
            </a:solidFill>
            <a:prstDash val="solid"/>
            <a:round/>
            <a:headEnd type="none" w="sm" len="sm"/>
            <a:tailEnd type="none" w="sm" len="sm"/>
          </a:ln>
        </p:spPr>
      </p:cxnSp>
      <p:sp>
        <p:nvSpPr>
          <p:cNvPr id="406" name="Google Shape;406;p40"/>
          <p:cNvSpPr txBox="1"/>
          <p:nvPr/>
        </p:nvSpPr>
        <p:spPr>
          <a:xfrm>
            <a:off x="1504955" y="1756681"/>
            <a:ext cx="6990300" cy="985200"/>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6400" b="1">
                <a:solidFill>
                  <a:srgbClr val="FF7E44"/>
                </a:solidFill>
                <a:latin typeface="Montserrat Black"/>
                <a:ea typeface="Montserrat Black"/>
                <a:cs typeface="Montserrat Black"/>
                <a:sym typeface="Montserrat Black"/>
              </a:rPr>
              <a:t>FAQ</a:t>
            </a:r>
            <a:endParaRPr sz="7100"/>
          </a:p>
        </p:txBody>
      </p:sp>
      <p:sp>
        <p:nvSpPr>
          <p:cNvPr id="407" name="Google Shape;407;p40"/>
          <p:cNvSpPr txBox="1"/>
          <p:nvPr/>
        </p:nvSpPr>
        <p:spPr>
          <a:xfrm>
            <a:off x="262352" y="1648979"/>
            <a:ext cx="1242600" cy="1200600"/>
          </a:xfrm>
          <a:prstGeom prst="rect">
            <a:avLst/>
          </a:prstGeom>
          <a:noFill/>
          <a:ln>
            <a:noFill/>
          </a:ln>
        </p:spPr>
        <p:txBody>
          <a:bodyPr spcFirstLastPara="1" wrap="square" lIns="0" tIns="0" rIns="0" bIns="0" anchor="t" anchorCtr="0">
            <a:spAutoFit/>
          </a:bodyPr>
          <a:lstStyle/>
          <a:p>
            <a:pPr marL="0" marR="0" lvl="0" indent="0" algn="l" rtl="0">
              <a:lnSpc>
                <a:spcPct val="123014"/>
              </a:lnSpc>
              <a:spcBef>
                <a:spcPts val="0"/>
              </a:spcBef>
              <a:spcAft>
                <a:spcPts val="0"/>
              </a:spcAft>
              <a:buNone/>
            </a:pPr>
            <a:r>
              <a:rPr lang="en" sz="7800" b="1">
                <a:solidFill>
                  <a:srgbClr val="FFFFFF"/>
                </a:solidFill>
                <a:latin typeface="Montserrat Black"/>
                <a:ea typeface="Montserrat Black"/>
                <a:cs typeface="Montserrat Black"/>
                <a:sym typeface="Montserrat Black"/>
              </a:rPr>
              <a:t>6</a:t>
            </a:r>
            <a:r>
              <a:rPr lang="en" sz="7800" b="1" i="0" u="none" strike="noStrike" cap="none">
                <a:solidFill>
                  <a:srgbClr val="FFFFFF"/>
                </a:solidFill>
                <a:latin typeface="Montserrat Black"/>
                <a:ea typeface="Montserrat Black"/>
                <a:cs typeface="Montserrat Black"/>
                <a:sym typeface="Montserrat Black"/>
              </a:rPr>
              <a:t>.</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411"/>
        <p:cNvGrpSpPr/>
        <p:nvPr/>
      </p:nvGrpSpPr>
      <p:grpSpPr>
        <a:xfrm>
          <a:off x="0" y="0"/>
          <a:ext cx="0" cy="0"/>
          <a:chOff x="0" y="0"/>
          <a:chExt cx="0" cy="0"/>
        </a:xfrm>
      </p:grpSpPr>
      <p:sp>
        <p:nvSpPr>
          <p:cNvPr id="412" name="Google Shape;412;p41"/>
          <p:cNvSpPr txBox="1"/>
          <p:nvPr/>
        </p:nvSpPr>
        <p:spPr>
          <a:xfrm>
            <a:off x="747890" y="2069700"/>
            <a:ext cx="7648200" cy="831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700" b="1">
                <a:solidFill>
                  <a:srgbClr val="FF7E44"/>
                </a:solidFill>
                <a:latin typeface="Montserrat Black"/>
                <a:ea typeface="Montserrat Black"/>
                <a:cs typeface="Montserrat Black"/>
                <a:sym typeface="Montserrat Black"/>
              </a:rPr>
              <a:t>THANKS FOR YOUR WATCHING AND LISTENING.</a:t>
            </a:r>
            <a:endParaRPr sz="700"/>
          </a:p>
        </p:txBody>
      </p:sp>
      <p:sp>
        <p:nvSpPr>
          <p:cNvPr id="413" name="Google Shape;413;p41"/>
          <p:cNvSpPr/>
          <p:nvPr/>
        </p:nvSpPr>
        <p:spPr>
          <a:xfrm rot="2700000">
            <a:off x="6658160" y="3900190"/>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4" name="Google Shape;414;p41"/>
          <p:cNvSpPr/>
          <p:nvPr/>
        </p:nvSpPr>
        <p:spPr>
          <a:xfrm rot="2700000">
            <a:off x="394674" y="-2223776"/>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415" name="Google Shape;415;p41"/>
          <p:cNvCxnSpPr/>
          <p:nvPr/>
        </p:nvCxnSpPr>
        <p:spPr>
          <a:xfrm rot="10800000" flipH="1">
            <a:off x="4792682" y="4316787"/>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416" name="Google Shape;416;p41"/>
          <p:cNvCxnSpPr/>
          <p:nvPr/>
        </p:nvCxnSpPr>
        <p:spPr>
          <a:xfrm rot="10800000" flipH="1">
            <a:off x="7996324" y="-1556030"/>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417" name="Google Shape;417;p41"/>
          <p:cNvCxnSpPr/>
          <p:nvPr/>
        </p:nvCxnSpPr>
        <p:spPr>
          <a:xfrm rot="10800000" flipH="1">
            <a:off x="5419471" y="3162375"/>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418" name="Google Shape;418;p41"/>
          <p:cNvCxnSpPr/>
          <p:nvPr/>
        </p:nvCxnSpPr>
        <p:spPr>
          <a:xfrm rot="10800000" flipH="1">
            <a:off x="-893076" y="3162375"/>
            <a:ext cx="2295354" cy="2295354"/>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164"/>
        <p:cNvGrpSpPr/>
        <p:nvPr/>
      </p:nvGrpSpPr>
      <p:grpSpPr>
        <a:xfrm>
          <a:off x="0" y="0"/>
          <a:ext cx="0" cy="0"/>
          <a:chOff x="0" y="0"/>
          <a:chExt cx="0" cy="0"/>
        </a:xfrm>
      </p:grpSpPr>
      <p:sp>
        <p:nvSpPr>
          <p:cNvPr id="165" name="Google Shape;165;p24"/>
          <p:cNvSpPr/>
          <p:nvPr/>
        </p:nvSpPr>
        <p:spPr>
          <a:xfrm rot="2569515">
            <a:off x="7969040" y="2007477"/>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66" name="Google Shape;166;p24"/>
          <p:cNvCxnSpPr/>
          <p:nvPr/>
        </p:nvCxnSpPr>
        <p:spPr>
          <a:xfrm rot="10800000" flipH="1">
            <a:off x="7691653" y="1731838"/>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67" name="Google Shape;167;p24"/>
          <p:cNvCxnSpPr/>
          <p:nvPr/>
        </p:nvCxnSpPr>
        <p:spPr>
          <a:xfrm rot="10800000" flipH="1">
            <a:off x="7599975" y="1930368"/>
            <a:ext cx="841500" cy="804300"/>
          </a:xfrm>
          <a:prstGeom prst="straightConnector1">
            <a:avLst/>
          </a:prstGeom>
          <a:noFill/>
          <a:ln w="38100" cap="flat" cmpd="sng">
            <a:solidFill>
              <a:srgbClr val="F49E77"/>
            </a:solidFill>
            <a:prstDash val="solid"/>
            <a:round/>
            <a:headEnd type="none" w="sm" len="sm"/>
            <a:tailEnd type="none" w="sm" len="sm"/>
          </a:ln>
        </p:spPr>
      </p:cxnSp>
      <p:sp>
        <p:nvSpPr>
          <p:cNvPr id="168" name="Google Shape;168;p24"/>
          <p:cNvSpPr/>
          <p:nvPr/>
        </p:nvSpPr>
        <p:spPr>
          <a:xfrm rot="2569515">
            <a:off x="6664096" y="2022796"/>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69" name="Google Shape;169;p24"/>
          <p:cNvCxnSpPr/>
          <p:nvPr/>
        </p:nvCxnSpPr>
        <p:spPr>
          <a:xfrm rot="10800000" flipH="1">
            <a:off x="6363809" y="1738179"/>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70" name="Google Shape;170;p24"/>
          <p:cNvCxnSpPr/>
          <p:nvPr/>
        </p:nvCxnSpPr>
        <p:spPr>
          <a:xfrm rot="10800000" flipH="1">
            <a:off x="4852606" y="1951008"/>
            <a:ext cx="841500" cy="804300"/>
          </a:xfrm>
          <a:prstGeom prst="straightConnector1">
            <a:avLst/>
          </a:prstGeom>
          <a:noFill/>
          <a:ln w="38100" cap="flat" cmpd="sng">
            <a:solidFill>
              <a:srgbClr val="F49E77"/>
            </a:solidFill>
            <a:prstDash val="solid"/>
            <a:round/>
            <a:headEnd type="none" w="sm" len="sm"/>
            <a:tailEnd type="none" w="sm" len="sm"/>
          </a:ln>
        </p:spPr>
      </p:cxnSp>
      <p:sp>
        <p:nvSpPr>
          <p:cNvPr id="171" name="Google Shape;171;p24"/>
          <p:cNvSpPr/>
          <p:nvPr/>
        </p:nvSpPr>
        <p:spPr>
          <a:xfrm rot="2569515">
            <a:off x="5244571" y="2037096"/>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2" name="Google Shape;172;p24"/>
          <p:cNvSpPr txBox="1"/>
          <p:nvPr/>
        </p:nvSpPr>
        <p:spPr>
          <a:xfrm>
            <a:off x="942422" y="500063"/>
            <a:ext cx="7259155" cy="543878"/>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i="0" u="none" strike="noStrike" cap="none">
                <a:solidFill>
                  <a:srgbClr val="FF7E44"/>
                </a:solidFill>
                <a:latin typeface="Montserrat Black"/>
                <a:ea typeface="Montserrat Black"/>
                <a:cs typeface="Montserrat Black"/>
                <a:sym typeface="Montserrat Black"/>
              </a:rPr>
              <a:t>Table Of Contents</a:t>
            </a:r>
            <a:endParaRPr sz="700"/>
          </a:p>
        </p:txBody>
      </p:sp>
      <p:sp>
        <p:nvSpPr>
          <p:cNvPr id="173" name="Google Shape;173;p24"/>
          <p:cNvSpPr/>
          <p:nvPr/>
        </p:nvSpPr>
        <p:spPr>
          <a:xfrm rot="2569515">
            <a:off x="956269" y="2028127"/>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4" name="Google Shape;174;p24"/>
          <p:cNvSpPr/>
          <p:nvPr/>
        </p:nvSpPr>
        <p:spPr>
          <a:xfrm rot="2569515">
            <a:off x="2291281" y="2022861"/>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5" name="Google Shape;175;p24"/>
          <p:cNvSpPr/>
          <p:nvPr/>
        </p:nvSpPr>
        <p:spPr>
          <a:xfrm rot="2569515">
            <a:off x="3819490" y="2028127"/>
            <a:ext cx="621208" cy="88743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6" name="Google Shape;176;p24"/>
          <p:cNvSpPr txBox="1"/>
          <p:nvPr/>
        </p:nvSpPr>
        <p:spPr>
          <a:xfrm>
            <a:off x="589125" y="3042729"/>
            <a:ext cx="992700" cy="1848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 sz="1200" b="0" i="0" u="none" strike="noStrike" cap="none">
                <a:solidFill>
                  <a:srgbClr val="FF7E44"/>
                </a:solidFill>
                <a:latin typeface="Montserrat"/>
                <a:ea typeface="Montserrat"/>
                <a:cs typeface="Montserrat"/>
                <a:sym typeface="Montserrat"/>
              </a:rPr>
              <a:t>Introduction</a:t>
            </a:r>
            <a:endParaRPr sz="100"/>
          </a:p>
        </p:txBody>
      </p:sp>
      <p:sp>
        <p:nvSpPr>
          <p:cNvPr id="177" name="Google Shape;177;p24"/>
          <p:cNvSpPr txBox="1"/>
          <p:nvPr/>
        </p:nvSpPr>
        <p:spPr>
          <a:xfrm>
            <a:off x="1874079" y="3227528"/>
            <a:ext cx="992700" cy="1077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endParaRPr sz="700"/>
          </a:p>
        </p:txBody>
      </p:sp>
      <p:sp>
        <p:nvSpPr>
          <p:cNvPr id="178" name="Google Shape;178;p24"/>
          <p:cNvSpPr txBox="1"/>
          <p:nvPr/>
        </p:nvSpPr>
        <p:spPr>
          <a:xfrm>
            <a:off x="1874079" y="3042713"/>
            <a:ext cx="992700" cy="4434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 sz="1200">
                <a:solidFill>
                  <a:srgbClr val="FF7E44"/>
                </a:solidFill>
                <a:latin typeface="Montserrat"/>
                <a:ea typeface="Montserrat"/>
                <a:cs typeface="Montserrat"/>
                <a:sym typeface="Montserrat"/>
              </a:rPr>
              <a:t>Problem and Solution</a:t>
            </a:r>
            <a:endParaRPr sz="100"/>
          </a:p>
        </p:txBody>
      </p:sp>
      <p:sp>
        <p:nvSpPr>
          <p:cNvPr id="179" name="Google Shape;179;p24"/>
          <p:cNvSpPr txBox="1"/>
          <p:nvPr/>
        </p:nvSpPr>
        <p:spPr>
          <a:xfrm>
            <a:off x="3375193" y="3257998"/>
            <a:ext cx="992700" cy="107700"/>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endParaRPr sz="700"/>
          </a:p>
        </p:txBody>
      </p:sp>
      <p:sp>
        <p:nvSpPr>
          <p:cNvPr id="180" name="Google Shape;180;p24"/>
          <p:cNvSpPr txBox="1"/>
          <p:nvPr/>
        </p:nvSpPr>
        <p:spPr>
          <a:xfrm>
            <a:off x="3322640" y="3042735"/>
            <a:ext cx="1280400" cy="4434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 sz="1200">
                <a:solidFill>
                  <a:srgbClr val="FF7E44"/>
                </a:solidFill>
                <a:latin typeface="Montserrat"/>
                <a:ea typeface="Montserrat"/>
                <a:cs typeface="Montserrat"/>
                <a:sym typeface="Montserrat"/>
              </a:rPr>
              <a:t>Project Implementation</a:t>
            </a:r>
            <a:endParaRPr sz="100"/>
          </a:p>
        </p:txBody>
      </p:sp>
      <p:cxnSp>
        <p:nvCxnSpPr>
          <p:cNvPr id="181" name="Google Shape;181;p24"/>
          <p:cNvCxnSpPr/>
          <p:nvPr/>
        </p:nvCxnSpPr>
        <p:spPr>
          <a:xfrm rot="10800000" flipH="1">
            <a:off x="580491" y="1951018"/>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82" name="Google Shape;182;p24"/>
          <p:cNvCxnSpPr/>
          <p:nvPr/>
        </p:nvCxnSpPr>
        <p:spPr>
          <a:xfrm rot="10800000" flipH="1">
            <a:off x="683259" y="1752488"/>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83" name="Google Shape;183;p24"/>
          <p:cNvCxnSpPr/>
          <p:nvPr/>
        </p:nvCxnSpPr>
        <p:spPr>
          <a:xfrm rot="10800000" flipH="1">
            <a:off x="2020813" y="1747222"/>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84" name="Google Shape;184;p24"/>
          <p:cNvCxnSpPr/>
          <p:nvPr/>
        </p:nvCxnSpPr>
        <p:spPr>
          <a:xfrm rot="10800000" flipH="1">
            <a:off x="3542103" y="1752488"/>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85" name="Google Shape;185;p24"/>
          <p:cNvCxnSpPr/>
          <p:nvPr/>
        </p:nvCxnSpPr>
        <p:spPr>
          <a:xfrm rot="10800000" flipH="1">
            <a:off x="1918045" y="1945752"/>
            <a:ext cx="841500" cy="804300"/>
          </a:xfrm>
          <a:prstGeom prst="straightConnector1">
            <a:avLst/>
          </a:prstGeom>
          <a:noFill/>
          <a:ln w="38100" cap="flat" cmpd="sng">
            <a:solidFill>
              <a:srgbClr val="F49E77"/>
            </a:solidFill>
            <a:prstDash val="solid"/>
            <a:round/>
            <a:headEnd type="none" w="sm" len="sm"/>
            <a:tailEnd type="none" w="sm" len="sm"/>
          </a:ln>
        </p:spPr>
      </p:cxnSp>
      <p:cxnSp>
        <p:nvCxnSpPr>
          <p:cNvPr id="186" name="Google Shape;186;p24"/>
          <p:cNvCxnSpPr/>
          <p:nvPr/>
        </p:nvCxnSpPr>
        <p:spPr>
          <a:xfrm rot="10800000" flipH="1">
            <a:off x="3450425" y="1951018"/>
            <a:ext cx="841500" cy="804300"/>
          </a:xfrm>
          <a:prstGeom prst="straightConnector1">
            <a:avLst/>
          </a:prstGeom>
          <a:noFill/>
          <a:ln w="38100" cap="flat" cmpd="sng">
            <a:solidFill>
              <a:srgbClr val="F49E77"/>
            </a:solidFill>
            <a:prstDash val="solid"/>
            <a:round/>
            <a:headEnd type="none" w="sm" len="sm"/>
            <a:tailEnd type="none" w="sm" len="sm"/>
          </a:ln>
        </p:spPr>
      </p:cxnSp>
      <p:pic>
        <p:nvPicPr>
          <p:cNvPr id="187" name="Google Shape;187;p24"/>
          <p:cNvPicPr preferRelativeResize="0"/>
          <p:nvPr/>
        </p:nvPicPr>
        <p:blipFill>
          <a:blip r:embed="rId3">
            <a:alphaModFix/>
          </a:blip>
          <a:stretch>
            <a:fillRect/>
          </a:stretch>
        </p:blipFill>
        <p:spPr>
          <a:xfrm>
            <a:off x="697727" y="1738181"/>
            <a:ext cx="775500" cy="1059300"/>
          </a:xfrm>
          <a:prstGeom prst="roundRect">
            <a:avLst>
              <a:gd name="adj" fmla="val 50000"/>
            </a:avLst>
          </a:prstGeom>
          <a:noFill/>
          <a:ln>
            <a:noFill/>
          </a:ln>
        </p:spPr>
      </p:pic>
      <p:pic>
        <p:nvPicPr>
          <p:cNvPr id="188" name="Google Shape;188;p24"/>
          <p:cNvPicPr preferRelativeResize="0"/>
          <p:nvPr/>
        </p:nvPicPr>
        <p:blipFill>
          <a:blip r:embed="rId4">
            <a:alphaModFix/>
          </a:blip>
          <a:stretch>
            <a:fillRect/>
          </a:stretch>
        </p:blipFill>
        <p:spPr>
          <a:xfrm>
            <a:off x="1951100" y="1738175"/>
            <a:ext cx="775500" cy="1059300"/>
          </a:xfrm>
          <a:prstGeom prst="roundRect">
            <a:avLst>
              <a:gd name="adj" fmla="val 50000"/>
            </a:avLst>
          </a:prstGeom>
          <a:noFill/>
          <a:ln>
            <a:noFill/>
          </a:ln>
        </p:spPr>
      </p:pic>
      <p:pic>
        <p:nvPicPr>
          <p:cNvPr id="189" name="Google Shape;189;p24"/>
          <p:cNvPicPr preferRelativeResize="0"/>
          <p:nvPr/>
        </p:nvPicPr>
        <p:blipFill>
          <a:blip r:embed="rId5">
            <a:alphaModFix/>
          </a:blip>
          <a:stretch>
            <a:fillRect/>
          </a:stretch>
        </p:blipFill>
        <p:spPr>
          <a:xfrm>
            <a:off x="3418230" y="1738181"/>
            <a:ext cx="775500" cy="1059300"/>
          </a:xfrm>
          <a:prstGeom prst="roundRect">
            <a:avLst>
              <a:gd name="adj" fmla="val 50000"/>
            </a:avLst>
          </a:prstGeom>
          <a:noFill/>
          <a:ln>
            <a:noFill/>
          </a:ln>
        </p:spPr>
      </p:pic>
      <p:cxnSp>
        <p:nvCxnSpPr>
          <p:cNvPr id="190" name="Google Shape;190;p24"/>
          <p:cNvCxnSpPr/>
          <p:nvPr/>
        </p:nvCxnSpPr>
        <p:spPr>
          <a:xfrm rot="10800000" flipH="1">
            <a:off x="4944284" y="1752479"/>
            <a:ext cx="841500" cy="804300"/>
          </a:xfrm>
          <a:prstGeom prst="straightConnector1">
            <a:avLst/>
          </a:prstGeom>
          <a:noFill/>
          <a:ln w="38100" cap="flat" cmpd="sng">
            <a:solidFill>
              <a:srgbClr val="F49E77"/>
            </a:solidFill>
            <a:prstDash val="solid"/>
            <a:round/>
            <a:headEnd type="none" w="sm" len="sm"/>
            <a:tailEnd type="none" w="sm" len="sm"/>
          </a:ln>
        </p:spPr>
      </p:cxnSp>
      <p:sp>
        <p:nvSpPr>
          <p:cNvPr id="191" name="Google Shape;191;p24"/>
          <p:cNvSpPr txBox="1"/>
          <p:nvPr/>
        </p:nvSpPr>
        <p:spPr>
          <a:xfrm>
            <a:off x="4735712" y="2950467"/>
            <a:ext cx="1242900" cy="369300"/>
          </a:xfrm>
          <a:prstGeom prst="rect">
            <a:avLst/>
          </a:prstGeom>
          <a:noFill/>
          <a:ln>
            <a:noFill/>
          </a:ln>
        </p:spPr>
        <p:txBody>
          <a:bodyPr spcFirstLastPara="1" wrap="square" lIns="91425" tIns="91425" rIns="91425" bIns="91425" anchor="t" anchorCtr="0">
            <a:spAutoFit/>
          </a:bodyPr>
          <a:lstStyle/>
          <a:p>
            <a:pPr marL="0" lvl="0" indent="0" algn="ctr" rtl="0">
              <a:lnSpc>
                <a:spcPct val="140010"/>
              </a:lnSpc>
              <a:spcBef>
                <a:spcPts val="0"/>
              </a:spcBef>
              <a:spcAft>
                <a:spcPts val="0"/>
              </a:spcAft>
              <a:buNone/>
            </a:pPr>
            <a:r>
              <a:rPr lang="en" sz="1200">
                <a:solidFill>
                  <a:srgbClr val="FF7E44"/>
                </a:solidFill>
                <a:latin typeface="Montserrat"/>
                <a:ea typeface="Montserrat"/>
                <a:cs typeface="Montserrat"/>
                <a:sym typeface="Montserrat"/>
              </a:rPr>
              <a:t>Achievement</a:t>
            </a:r>
            <a:endParaRPr sz="100">
              <a:solidFill>
                <a:schemeClr val="dk1"/>
              </a:solidFill>
            </a:endParaRPr>
          </a:p>
        </p:txBody>
      </p:sp>
      <p:sp>
        <p:nvSpPr>
          <p:cNvPr id="192" name="Google Shape;192;p24"/>
          <p:cNvSpPr txBox="1"/>
          <p:nvPr/>
        </p:nvSpPr>
        <p:spPr>
          <a:xfrm>
            <a:off x="6163099" y="2950467"/>
            <a:ext cx="1242900" cy="627900"/>
          </a:xfrm>
          <a:prstGeom prst="rect">
            <a:avLst/>
          </a:prstGeom>
          <a:noFill/>
          <a:ln>
            <a:noFill/>
          </a:ln>
        </p:spPr>
        <p:txBody>
          <a:bodyPr spcFirstLastPara="1" wrap="square" lIns="91425" tIns="91425" rIns="91425" bIns="91425" anchor="t" anchorCtr="0">
            <a:spAutoFit/>
          </a:bodyPr>
          <a:lstStyle/>
          <a:p>
            <a:pPr marL="0" lvl="0" indent="0" algn="ctr" rtl="0">
              <a:lnSpc>
                <a:spcPct val="140010"/>
              </a:lnSpc>
              <a:spcBef>
                <a:spcPts val="0"/>
              </a:spcBef>
              <a:spcAft>
                <a:spcPts val="0"/>
              </a:spcAft>
              <a:buNone/>
            </a:pPr>
            <a:r>
              <a:rPr lang="en" sz="1200">
                <a:solidFill>
                  <a:srgbClr val="FF7E44"/>
                </a:solidFill>
                <a:latin typeface="Montserrat"/>
                <a:ea typeface="Montserrat"/>
                <a:cs typeface="Montserrat"/>
                <a:sym typeface="Montserrat"/>
              </a:rPr>
              <a:t>Oriented development</a:t>
            </a:r>
            <a:endParaRPr sz="100">
              <a:solidFill>
                <a:schemeClr val="dk1"/>
              </a:solidFill>
            </a:endParaRPr>
          </a:p>
        </p:txBody>
      </p:sp>
      <p:pic>
        <p:nvPicPr>
          <p:cNvPr id="193" name="Google Shape;193;p24"/>
          <p:cNvPicPr preferRelativeResize="0"/>
          <p:nvPr/>
        </p:nvPicPr>
        <p:blipFill>
          <a:blip r:embed="rId6">
            <a:alphaModFix/>
          </a:blip>
          <a:stretch>
            <a:fillRect/>
          </a:stretch>
        </p:blipFill>
        <p:spPr>
          <a:xfrm>
            <a:off x="4877138" y="1755125"/>
            <a:ext cx="884100" cy="1025400"/>
          </a:xfrm>
          <a:prstGeom prst="ellipse">
            <a:avLst/>
          </a:prstGeom>
          <a:noFill/>
          <a:ln>
            <a:noFill/>
          </a:ln>
        </p:spPr>
      </p:pic>
      <p:pic>
        <p:nvPicPr>
          <p:cNvPr id="194" name="Google Shape;194;p24"/>
          <p:cNvPicPr preferRelativeResize="0"/>
          <p:nvPr/>
        </p:nvPicPr>
        <p:blipFill>
          <a:blip r:embed="rId7">
            <a:alphaModFix/>
          </a:blip>
          <a:stretch>
            <a:fillRect/>
          </a:stretch>
        </p:blipFill>
        <p:spPr>
          <a:xfrm>
            <a:off x="6272125" y="1738175"/>
            <a:ext cx="841500" cy="1019400"/>
          </a:xfrm>
          <a:prstGeom prst="ellipse">
            <a:avLst/>
          </a:prstGeom>
          <a:noFill/>
          <a:ln>
            <a:noFill/>
          </a:ln>
        </p:spPr>
      </p:pic>
      <p:pic>
        <p:nvPicPr>
          <p:cNvPr id="195" name="Google Shape;195;p24"/>
          <p:cNvPicPr preferRelativeResize="0"/>
          <p:nvPr/>
        </p:nvPicPr>
        <p:blipFill rotWithShape="1">
          <a:blip r:embed="rId8">
            <a:alphaModFix/>
          </a:blip>
          <a:srcRect t="16853" b="16846"/>
          <a:stretch/>
        </p:blipFill>
        <p:spPr>
          <a:xfrm>
            <a:off x="7624500" y="1738175"/>
            <a:ext cx="786900" cy="1019400"/>
          </a:xfrm>
          <a:prstGeom prst="ellipse">
            <a:avLst/>
          </a:prstGeom>
          <a:noFill/>
          <a:ln>
            <a:noFill/>
          </a:ln>
        </p:spPr>
      </p:pic>
      <p:sp>
        <p:nvSpPr>
          <p:cNvPr id="196" name="Google Shape;196;p24"/>
          <p:cNvSpPr txBox="1"/>
          <p:nvPr/>
        </p:nvSpPr>
        <p:spPr>
          <a:xfrm>
            <a:off x="7559200" y="2998950"/>
            <a:ext cx="1106400" cy="369300"/>
          </a:xfrm>
          <a:prstGeom prst="rect">
            <a:avLst/>
          </a:prstGeom>
          <a:noFill/>
          <a:ln>
            <a:noFill/>
          </a:ln>
        </p:spPr>
        <p:txBody>
          <a:bodyPr spcFirstLastPara="1" wrap="square" lIns="91425" tIns="91425" rIns="91425" bIns="91425" anchor="t" anchorCtr="0">
            <a:spAutoFit/>
          </a:bodyPr>
          <a:lstStyle/>
          <a:p>
            <a:pPr marL="0" lvl="0" indent="0" algn="ctr" rtl="0">
              <a:lnSpc>
                <a:spcPct val="140010"/>
              </a:lnSpc>
              <a:spcBef>
                <a:spcPts val="0"/>
              </a:spcBef>
              <a:spcAft>
                <a:spcPts val="0"/>
              </a:spcAft>
              <a:buNone/>
            </a:pPr>
            <a:r>
              <a:rPr lang="en" sz="1200">
                <a:solidFill>
                  <a:srgbClr val="FF7E44"/>
                </a:solidFill>
                <a:latin typeface="Montserrat"/>
                <a:ea typeface="Montserrat"/>
                <a:cs typeface="Montserrat"/>
                <a:sym typeface="Montserrat"/>
              </a:rPr>
              <a:t>FAQ</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00"/>
        <p:cNvGrpSpPr/>
        <p:nvPr/>
      </p:nvGrpSpPr>
      <p:grpSpPr>
        <a:xfrm>
          <a:off x="0" y="0"/>
          <a:ext cx="0" cy="0"/>
          <a:chOff x="0" y="0"/>
          <a:chExt cx="0" cy="0"/>
        </a:xfrm>
      </p:grpSpPr>
      <p:sp>
        <p:nvSpPr>
          <p:cNvPr id="201" name="Google Shape;201;p25"/>
          <p:cNvSpPr/>
          <p:nvPr/>
        </p:nvSpPr>
        <p:spPr>
          <a:xfrm>
            <a:off x="0" y="-199245"/>
            <a:ext cx="9144000" cy="6092190"/>
          </a:xfrm>
          <a:custGeom>
            <a:avLst/>
            <a:gdLst/>
            <a:ahLst/>
            <a:cxnLst/>
            <a:rect l="l" t="t" r="r" b="b"/>
            <a:pathLst>
              <a:path w="18288000" h="12184380" extrusionOk="0">
                <a:moveTo>
                  <a:pt x="0" y="0"/>
                </a:moveTo>
                <a:lnTo>
                  <a:pt x="18288000" y="0"/>
                </a:lnTo>
                <a:lnTo>
                  <a:pt x="18288000" y="12184380"/>
                </a:lnTo>
                <a:lnTo>
                  <a:pt x="0" y="12184380"/>
                </a:lnTo>
                <a:lnTo>
                  <a:pt x="0" y="0"/>
                </a:lnTo>
                <a:close/>
              </a:path>
            </a:pathLst>
          </a:custGeom>
          <a:blipFill rotWithShape="1">
            <a:blip r:embed="rId3">
              <a:alphaModFix/>
            </a:blip>
            <a:stretch>
              <a:fillRect/>
            </a:stretch>
          </a:blipFill>
          <a:ln>
            <a:noFill/>
          </a:ln>
        </p:spPr>
      </p:sp>
      <p:grpSp>
        <p:nvGrpSpPr>
          <p:cNvPr id="202" name="Google Shape;202;p25"/>
          <p:cNvGrpSpPr/>
          <p:nvPr/>
        </p:nvGrpSpPr>
        <p:grpSpPr>
          <a:xfrm rot="-5400000">
            <a:off x="1955043" y="-2045456"/>
            <a:ext cx="5143500" cy="9234411"/>
            <a:chOff x="0" y="-47625"/>
            <a:chExt cx="2709333" cy="4864217"/>
          </a:xfrm>
        </p:grpSpPr>
        <p:sp>
          <p:nvSpPr>
            <p:cNvPr id="203" name="Google Shape;203;p25"/>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204" name="Google Shape;204;p25"/>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5" name="Google Shape;205;p25"/>
          <p:cNvSpPr/>
          <p:nvPr/>
        </p:nvSpPr>
        <p:spPr>
          <a:xfrm rot="2700000">
            <a:off x="-1613720" y="1062242"/>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25"/>
          <p:cNvSpPr txBox="1"/>
          <p:nvPr/>
        </p:nvSpPr>
        <p:spPr>
          <a:xfrm>
            <a:off x="1504805" y="1783606"/>
            <a:ext cx="6521162" cy="1008698"/>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6500" b="1" i="0" u="none" strike="noStrike" cap="none">
                <a:solidFill>
                  <a:srgbClr val="FF7E44"/>
                </a:solidFill>
                <a:latin typeface="Montserrat Black"/>
                <a:ea typeface="Montserrat Black"/>
                <a:cs typeface="Montserrat Black"/>
                <a:sym typeface="Montserrat Black"/>
              </a:rPr>
              <a:t>Introduction</a:t>
            </a:r>
            <a:endParaRPr sz="700"/>
          </a:p>
        </p:txBody>
      </p:sp>
      <p:sp>
        <p:nvSpPr>
          <p:cNvPr id="207" name="Google Shape;207;p25"/>
          <p:cNvSpPr txBox="1"/>
          <p:nvPr/>
        </p:nvSpPr>
        <p:spPr>
          <a:xfrm>
            <a:off x="259134" y="1637151"/>
            <a:ext cx="985715" cy="1208481"/>
          </a:xfrm>
          <a:prstGeom prst="rect">
            <a:avLst/>
          </a:prstGeom>
          <a:noFill/>
          <a:ln>
            <a:noFill/>
          </a:ln>
        </p:spPr>
        <p:txBody>
          <a:bodyPr spcFirstLastPara="1" wrap="square" lIns="0" tIns="0" rIns="0" bIns="0" anchor="t" anchorCtr="0">
            <a:spAutoFit/>
          </a:bodyPr>
          <a:lstStyle/>
          <a:p>
            <a:pPr marL="0" marR="0" lvl="0" indent="0" algn="l" rtl="0">
              <a:lnSpc>
                <a:spcPct val="123008"/>
              </a:lnSpc>
              <a:spcBef>
                <a:spcPts val="0"/>
              </a:spcBef>
              <a:spcAft>
                <a:spcPts val="0"/>
              </a:spcAft>
              <a:buNone/>
            </a:pPr>
            <a:r>
              <a:rPr lang="en" sz="7800" b="1" i="0" u="none" strike="noStrike" cap="none">
                <a:solidFill>
                  <a:srgbClr val="FFFFFF"/>
                </a:solidFill>
                <a:latin typeface="Montserrat Black"/>
                <a:ea typeface="Montserrat Black"/>
                <a:cs typeface="Montserrat Black"/>
                <a:sym typeface="Montserrat Black"/>
              </a:rPr>
              <a:t>1.</a:t>
            </a:r>
            <a:endParaRPr sz="700"/>
          </a:p>
        </p:txBody>
      </p:sp>
      <p:sp>
        <p:nvSpPr>
          <p:cNvPr id="208" name="Google Shape;208;p25"/>
          <p:cNvSpPr/>
          <p:nvPr/>
        </p:nvSpPr>
        <p:spPr>
          <a:xfrm rot="2700000">
            <a:off x="7565544" y="-1643772"/>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09" name="Google Shape;209;p25"/>
          <p:cNvCxnSpPr/>
          <p:nvPr/>
        </p:nvCxnSpPr>
        <p:spPr>
          <a:xfrm rot="10800000" flipH="1">
            <a:off x="5723879" y="-1227174"/>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210" name="Google Shape;210;p25"/>
          <p:cNvCxnSpPr/>
          <p:nvPr/>
        </p:nvCxnSpPr>
        <p:spPr>
          <a:xfrm rot="10800000" flipH="1">
            <a:off x="6440805" y="-1585637"/>
            <a:ext cx="2295354" cy="2295354"/>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14"/>
        <p:cNvGrpSpPr/>
        <p:nvPr/>
      </p:nvGrpSpPr>
      <p:grpSpPr>
        <a:xfrm>
          <a:off x="0" y="0"/>
          <a:ext cx="0" cy="0"/>
          <a:chOff x="0" y="0"/>
          <a:chExt cx="0" cy="0"/>
        </a:xfrm>
      </p:grpSpPr>
      <p:sp>
        <p:nvSpPr>
          <p:cNvPr id="215" name="Google Shape;215;p26"/>
          <p:cNvSpPr/>
          <p:nvPr/>
        </p:nvSpPr>
        <p:spPr>
          <a:xfrm rot="2700000">
            <a:off x="-50392" y="1944965"/>
            <a:ext cx="3107917" cy="4439881"/>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6" name="Google Shape;216;p26"/>
          <p:cNvSpPr/>
          <p:nvPr/>
        </p:nvSpPr>
        <p:spPr>
          <a:xfrm rot="2700000">
            <a:off x="8544385" y="-2316739"/>
            <a:ext cx="3107916" cy="4439881"/>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7" name="Google Shape;217;p26"/>
          <p:cNvSpPr txBox="1"/>
          <p:nvPr/>
        </p:nvSpPr>
        <p:spPr>
          <a:xfrm>
            <a:off x="4679529" y="2278715"/>
            <a:ext cx="4057500" cy="1015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300" b="1">
                <a:solidFill>
                  <a:srgbClr val="FF7E44"/>
                </a:solidFill>
                <a:latin typeface="Montserrat Black"/>
                <a:ea typeface="Montserrat Black"/>
                <a:cs typeface="Montserrat Black"/>
                <a:sym typeface="Montserrat Black"/>
              </a:rPr>
              <a:t>Vehicle Insurance Management</a:t>
            </a:r>
            <a:endParaRPr sz="500"/>
          </a:p>
        </p:txBody>
      </p:sp>
      <p:sp>
        <p:nvSpPr>
          <p:cNvPr id="218" name="Google Shape;218;p26"/>
          <p:cNvSpPr txBox="1"/>
          <p:nvPr/>
        </p:nvSpPr>
        <p:spPr>
          <a:xfrm>
            <a:off x="5312939" y="3756225"/>
            <a:ext cx="3252300" cy="11043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 sz="900" dirty="0">
                <a:solidFill>
                  <a:schemeClr val="lt1"/>
                </a:solidFill>
                <a:latin typeface="Verdana"/>
                <a:ea typeface="Verdana"/>
                <a:cs typeface="Verdana"/>
                <a:sym typeface="Verdana"/>
              </a:rPr>
              <a:t>This project aims to develop a complete fully functional independent system with the intention of improving the productivity of the operations of company through speedy and accurate processing and efficient storage and retrieval of data.</a:t>
            </a:r>
            <a:endParaRPr sz="900" dirty="0">
              <a:solidFill>
                <a:schemeClr val="lt1"/>
              </a:solidFill>
              <a:latin typeface="Verdana"/>
              <a:ea typeface="Verdana"/>
              <a:cs typeface="Verdana"/>
              <a:sym typeface="Verdana"/>
            </a:endParaRPr>
          </a:p>
          <a:p>
            <a:pPr marL="0" marR="0" lvl="1" indent="0" algn="l" rtl="0">
              <a:lnSpc>
                <a:spcPct val="100000"/>
              </a:lnSpc>
              <a:spcBef>
                <a:spcPts val="1200"/>
              </a:spcBef>
              <a:spcAft>
                <a:spcPts val="0"/>
              </a:spcAft>
              <a:buNone/>
            </a:pPr>
            <a:endParaRPr sz="1000" dirty="0">
              <a:solidFill>
                <a:srgbClr val="FFFFFF"/>
              </a:solidFill>
              <a:latin typeface="Open Sans"/>
              <a:ea typeface="Open Sans"/>
              <a:cs typeface="Open Sans"/>
              <a:sym typeface="Open Sans"/>
            </a:endParaRPr>
          </a:p>
        </p:txBody>
      </p:sp>
      <p:cxnSp>
        <p:nvCxnSpPr>
          <p:cNvPr id="219" name="Google Shape;219;p26"/>
          <p:cNvCxnSpPr/>
          <p:nvPr/>
        </p:nvCxnSpPr>
        <p:spPr>
          <a:xfrm rot="10800000" flipH="1">
            <a:off x="4949876" y="-168170"/>
            <a:ext cx="2295353" cy="2295354"/>
          </a:xfrm>
          <a:prstGeom prst="straightConnector1">
            <a:avLst/>
          </a:prstGeom>
          <a:noFill/>
          <a:ln w="38100" cap="flat" cmpd="sng">
            <a:solidFill>
              <a:srgbClr val="F49E77"/>
            </a:solidFill>
            <a:prstDash val="solid"/>
            <a:round/>
            <a:headEnd type="none" w="sm" len="sm"/>
            <a:tailEnd type="none" w="sm" len="sm"/>
          </a:ln>
        </p:spPr>
      </p:cxnSp>
      <p:cxnSp>
        <p:nvCxnSpPr>
          <p:cNvPr id="220" name="Google Shape;220;p26"/>
          <p:cNvCxnSpPr/>
          <p:nvPr/>
        </p:nvCxnSpPr>
        <p:spPr>
          <a:xfrm rot="10800000" flipH="1">
            <a:off x="2629634" y="3995824"/>
            <a:ext cx="2295353" cy="2295354"/>
          </a:xfrm>
          <a:prstGeom prst="straightConnector1">
            <a:avLst/>
          </a:prstGeom>
          <a:noFill/>
          <a:ln w="38100" cap="flat" cmpd="sng">
            <a:solidFill>
              <a:srgbClr val="F49E77"/>
            </a:solidFill>
            <a:prstDash val="solid"/>
            <a:round/>
            <a:headEnd type="none" w="sm" len="sm"/>
            <a:tailEnd type="none" w="sm" len="sm"/>
          </a:ln>
        </p:spPr>
      </p:cxnSp>
      <p:cxnSp>
        <p:nvCxnSpPr>
          <p:cNvPr id="221" name="Google Shape;221;p26"/>
          <p:cNvCxnSpPr/>
          <p:nvPr/>
        </p:nvCxnSpPr>
        <p:spPr>
          <a:xfrm rot="10800000" flipH="1">
            <a:off x="5312939" y="-1322581"/>
            <a:ext cx="2295354" cy="2295354"/>
          </a:xfrm>
          <a:prstGeom prst="straightConnector1">
            <a:avLst/>
          </a:prstGeom>
          <a:noFill/>
          <a:ln w="38100" cap="flat" cmpd="sng">
            <a:solidFill>
              <a:srgbClr val="F49E77"/>
            </a:solidFill>
            <a:prstDash val="solid"/>
            <a:round/>
            <a:headEnd type="none" w="sm" len="sm"/>
            <a:tailEnd type="none" w="sm" len="sm"/>
          </a:ln>
        </p:spPr>
      </p:cxnSp>
      <p:pic>
        <p:nvPicPr>
          <p:cNvPr id="222" name="Google Shape;222;p26"/>
          <p:cNvPicPr preferRelativeResize="0"/>
          <p:nvPr/>
        </p:nvPicPr>
        <p:blipFill>
          <a:blip r:embed="rId3">
            <a:alphaModFix/>
          </a:blip>
          <a:stretch>
            <a:fillRect/>
          </a:stretch>
        </p:blipFill>
        <p:spPr>
          <a:xfrm rot="2700000">
            <a:off x="1031401" y="11482"/>
            <a:ext cx="3082278" cy="4404285"/>
          </a:xfrm>
          <a:prstGeom prst="roundRect">
            <a:avLst>
              <a:gd name="adj" fmla="val 50000"/>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26"/>
        <p:cNvGrpSpPr/>
        <p:nvPr/>
      </p:nvGrpSpPr>
      <p:grpSpPr>
        <a:xfrm>
          <a:off x="0" y="0"/>
          <a:ext cx="0" cy="0"/>
          <a:chOff x="0" y="0"/>
          <a:chExt cx="0" cy="0"/>
        </a:xfrm>
      </p:grpSpPr>
      <p:pic>
        <p:nvPicPr>
          <p:cNvPr id="227" name="Google Shape;227;p27"/>
          <p:cNvPicPr preferRelativeResize="0"/>
          <p:nvPr/>
        </p:nvPicPr>
        <p:blipFill>
          <a:blip r:embed="rId3">
            <a:alphaModFix/>
          </a:blip>
          <a:stretch>
            <a:fillRect/>
          </a:stretch>
        </p:blipFill>
        <p:spPr>
          <a:xfrm>
            <a:off x="6" y="-315650"/>
            <a:ext cx="9144000" cy="5774901"/>
          </a:xfrm>
          <a:prstGeom prst="rect">
            <a:avLst/>
          </a:prstGeom>
          <a:noFill/>
          <a:ln>
            <a:noFill/>
          </a:ln>
        </p:spPr>
      </p:pic>
      <p:grpSp>
        <p:nvGrpSpPr>
          <p:cNvPr id="228" name="Google Shape;228;p27"/>
          <p:cNvGrpSpPr/>
          <p:nvPr/>
        </p:nvGrpSpPr>
        <p:grpSpPr>
          <a:xfrm rot="-5400000">
            <a:off x="1955005" y="-2045314"/>
            <a:ext cx="5143398" cy="9234230"/>
            <a:chOff x="0" y="-47625"/>
            <a:chExt cx="2709333" cy="4864217"/>
          </a:xfrm>
        </p:grpSpPr>
        <p:sp>
          <p:nvSpPr>
            <p:cNvPr id="229" name="Google Shape;229;p27"/>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230" name="Google Shape;230;p27"/>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1" name="Google Shape;231;p27"/>
          <p:cNvSpPr/>
          <p:nvPr/>
        </p:nvSpPr>
        <p:spPr>
          <a:xfrm rot="2700000">
            <a:off x="-1612525" y="106197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2" name="Google Shape;232;p27"/>
          <p:cNvSpPr txBox="1"/>
          <p:nvPr/>
        </p:nvSpPr>
        <p:spPr>
          <a:xfrm>
            <a:off x="1504900" y="1877075"/>
            <a:ext cx="7231200" cy="738900"/>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4800" b="1">
                <a:solidFill>
                  <a:srgbClr val="FF7E44"/>
                </a:solidFill>
                <a:latin typeface="Montserrat Black"/>
                <a:ea typeface="Montserrat Black"/>
                <a:cs typeface="Montserrat Black"/>
                <a:sym typeface="Montserrat Black"/>
              </a:rPr>
              <a:t>Problem and Solution</a:t>
            </a:r>
            <a:endParaRPr sz="100"/>
          </a:p>
        </p:txBody>
      </p:sp>
      <p:sp>
        <p:nvSpPr>
          <p:cNvPr id="233" name="Google Shape;233;p27"/>
          <p:cNvSpPr txBox="1"/>
          <p:nvPr/>
        </p:nvSpPr>
        <p:spPr>
          <a:xfrm>
            <a:off x="259134" y="1637150"/>
            <a:ext cx="985800" cy="1200600"/>
          </a:xfrm>
          <a:prstGeom prst="rect">
            <a:avLst/>
          </a:prstGeom>
          <a:noFill/>
          <a:ln>
            <a:noFill/>
          </a:ln>
        </p:spPr>
        <p:txBody>
          <a:bodyPr spcFirstLastPara="1" wrap="square" lIns="0" tIns="0" rIns="0" bIns="0" anchor="t" anchorCtr="0">
            <a:spAutoFit/>
          </a:bodyPr>
          <a:lstStyle/>
          <a:p>
            <a:pPr marL="0" marR="0" lvl="0" indent="0" algn="l" rtl="0">
              <a:lnSpc>
                <a:spcPct val="123008"/>
              </a:lnSpc>
              <a:spcBef>
                <a:spcPts val="0"/>
              </a:spcBef>
              <a:spcAft>
                <a:spcPts val="0"/>
              </a:spcAft>
              <a:buNone/>
            </a:pPr>
            <a:r>
              <a:rPr lang="en" sz="7800" b="1">
                <a:solidFill>
                  <a:srgbClr val="FFFFFF"/>
                </a:solidFill>
                <a:latin typeface="Montserrat Black"/>
                <a:ea typeface="Montserrat Black"/>
                <a:cs typeface="Montserrat Black"/>
                <a:sym typeface="Montserrat Black"/>
              </a:rPr>
              <a:t>2</a:t>
            </a:r>
            <a:r>
              <a:rPr lang="en" sz="7800" b="1" i="0" u="none" strike="noStrike" cap="none">
                <a:solidFill>
                  <a:srgbClr val="FFFFFF"/>
                </a:solidFill>
                <a:latin typeface="Montserrat Black"/>
                <a:ea typeface="Montserrat Black"/>
                <a:cs typeface="Montserrat Black"/>
                <a:sym typeface="Montserrat Black"/>
              </a:rPr>
              <a:t>.</a:t>
            </a:r>
            <a:endParaRPr sz="700"/>
          </a:p>
        </p:txBody>
      </p:sp>
      <p:sp>
        <p:nvSpPr>
          <p:cNvPr id="234" name="Google Shape;234;p27"/>
          <p:cNvSpPr/>
          <p:nvPr/>
        </p:nvSpPr>
        <p:spPr>
          <a:xfrm rot="2700000">
            <a:off x="7566739" y="-164403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35" name="Google Shape;235;p27"/>
          <p:cNvCxnSpPr/>
          <p:nvPr/>
        </p:nvCxnSpPr>
        <p:spPr>
          <a:xfrm rot="10800000" flipH="1">
            <a:off x="5723879" y="-1227121"/>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236" name="Google Shape;236;p27"/>
          <p:cNvCxnSpPr/>
          <p:nvPr/>
        </p:nvCxnSpPr>
        <p:spPr>
          <a:xfrm rot="10800000" flipH="1">
            <a:off x="6440805" y="-1585584"/>
            <a:ext cx="2295300" cy="22953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40"/>
        <p:cNvGrpSpPr/>
        <p:nvPr/>
      </p:nvGrpSpPr>
      <p:grpSpPr>
        <a:xfrm>
          <a:off x="0" y="0"/>
          <a:ext cx="0" cy="0"/>
          <a:chOff x="0" y="0"/>
          <a:chExt cx="0" cy="0"/>
        </a:xfrm>
      </p:grpSpPr>
      <p:sp>
        <p:nvSpPr>
          <p:cNvPr id="241" name="Google Shape;241;p28"/>
          <p:cNvSpPr txBox="1"/>
          <p:nvPr/>
        </p:nvSpPr>
        <p:spPr>
          <a:xfrm>
            <a:off x="406342" y="500063"/>
            <a:ext cx="8261400" cy="538800"/>
          </a:xfrm>
          <a:prstGeom prst="rect">
            <a:avLst/>
          </a:prstGeom>
          <a:noFill/>
          <a:ln>
            <a:noFill/>
          </a:ln>
        </p:spPr>
        <p:txBody>
          <a:bodyPr spcFirstLastPara="1" wrap="square" lIns="0" tIns="0" rIns="0" bIns="0" anchor="t" anchorCtr="0">
            <a:spAutoFit/>
          </a:bodyPr>
          <a:lstStyle/>
          <a:p>
            <a:pPr marL="0" marR="0" lvl="0" indent="0" algn="l"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Problems</a:t>
            </a:r>
            <a:endParaRPr sz="700"/>
          </a:p>
        </p:txBody>
      </p:sp>
      <p:sp>
        <p:nvSpPr>
          <p:cNvPr id="242" name="Google Shape;242;p28"/>
          <p:cNvSpPr txBox="1"/>
          <p:nvPr/>
        </p:nvSpPr>
        <p:spPr>
          <a:xfrm>
            <a:off x="406342" y="1808319"/>
            <a:ext cx="2435400" cy="2523768"/>
          </a:xfrm>
          <a:prstGeom prst="rect">
            <a:avLst/>
          </a:prstGeom>
          <a:noFill/>
          <a:ln>
            <a:noFill/>
          </a:ln>
        </p:spPr>
        <p:txBody>
          <a:bodyPr spcFirstLastPara="1" wrap="square" lIns="0" tIns="0" rIns="0" bIns="0" anchor="t" anchorCtr="0">
            <a:spAutoFit/>
          </a:bodyPr>
          <a:lstStyle/>
          <a:p>
            <a:pPr marL="0" lvl="0" indent="0" algn="l" rtl="0">
              <a:lnSpc>
                <a:spcPct val="150000"/>
              </a:lnSpc>
              <a:spcBef>
                <a:spcPts val="1200"/>
              </a:spcBef>
              <a:spcAft>
                <a:spcPts val="0"/>
              </a:spcAft>
              <a:buSzPts val="1100"/>
              <a:buNone/>
            </a:pPr>
            <a:r>
              <a:rPr lang="en" sz="800" dirty="0">
                <a:solidFill>
                  <a:schemeClr val="lt1"/>
                </a:solidFill>
                <a:latin typeface="Verdana"/>
                <a:ea typeface="Verdana"/>
                <a:cs typeface="Verdana"/>
                <a:sym typeface="Verdana"/>
              </a:rPr>
              <a:t>The site should have menu categorising required functionalities</a:t>
            </a:r>
            <a:endParaRPr sz="800" dirty="0">
              <a:solidFill>
                <a:schemeClr val="lt1"/>
              </a:solidFill>
              <a:latin typeface="Verdana"/>
              <a:ea typeface="Verdana"/>
              <a:cs typeface="Verdana"/>
              <a:sym typeface="Verdana"/>
            </a:endParaRPr>
          </a:p>
          <a:p>
            <a:pPr marL="171450" lvl="0" indent="-171450" algn="l" rtl="0">
              <a:lnSpc>
                <a:spcPct val="150000"/>
              </a:lnSpc>
              <a:spcBef>
                <a:spcPts val="1200"/>
              </a:spcBef>
              <a:spcAft>
                <a:spcPts val="0"/>
              </a:spcAft>
              <a:buClr>
                <a:schemeClr val="bg1"/>
              </a:buClr>
              <a:buSzPts val="1100"/>
              <a:buFont typeface="Arial" panose="020B0604020202020204" pitchFamily="34" charset="0"/>
              <a:buChar char="•"/>
            </a:pPr>
            <a:r>
              <a:rPr lang="en" sz="800" dirty="0">
                <a:solidFill>
                  <a:schemeClr val="lt1"/>
                </a:solidFill>
                <a:latin typeface="Verdana"/>
                <a:ea typeface="Verdana"/>
                <a:cs typeface="Verdana"/>
                <a:sym typeface="Verdana"/>
              </a:rPr>
              <a:t>Home page</a:t>
            </a:r>
          </a:p>
          <a:p>
            <a:pPr marL="171450" lvl="0" indent="-171450" algn="l" rtl="0">
              <a:lnSpc>
                <a:spcPct val="150000"/>
              </a:lnSpc>
              <a:spcBef>
                <a:spcPts val="1200"/>
              </a:spcBef>
              <a:spcAft>
                <a:spcPts val="0"/>
              </a:spcAft>
              <a:buClr>
                <a:schemeClr val="bg1"/>
              </a:buClr>
              <a:buSzPts val="1100"/>
              <a:buFont typeface="Arial" panose="020B0604020202020204" pitchFamily="34" charset="0"/>
              <a:buChar char="•"/>
            </a:pPr>
            <a:r>
              <a:rPr lang="en" sz="800" dirty="0">
                <a:solidFill>
                  <a:schemeClr val="lt1"/>
                </a:solidFill>
                <a:latin typeface="Verdana"/>
                <a:ea typeface="Verdana"/>
                <a:cs typeface="Verdana"/>
                <a:sym typeface="Verdana"/>
              </a:rPr>
              <a:t>About us</a:t>
            </a:r>
          </a:p>
          <a:p>
            <a:pPr marL="171450" lvl="0" indent="-171450" algn="l" rtl="0">
              <a:lnSpc>
                <a:spcPct val="150000"/>
              </a:lnSpc>
              <a:spcBef>
                <a:spcPts val="1200"/>
              </a:spcBef>
              <a:spcAft>
                <a:spcPts val="0"/>
              </a:spcAft>
              <a:buClr>
                <a:schemeClr val="bg1"/>
              </a:buClr>
              <a:buSzPts val="1100"/>
              <a:buFont typeface="Arial" panose="020B0604020202020204" pitchFamily="34" charset="0"/>
              <a:buChar char="•"/>
            </a:pPr>
            <a:r>
              <a:rPr lang="en" sz="800" dirty="0">
                <a:solidFill>
                  <a:schemeClr val="lt1"/>
                </a:solidFill>
                <a:latin typeface="Verdana"/>
                <a:ea typeface="Verdana"/>
                <a:cs typeface="Verdana"/>
                <a:sym typeface="Verdana"/>
              </a:rPr>
              <a:t>Types of insurance</a:t>
            </a:r>
          </a:p>
          <a:p>
            <a:pPr marL="171450" lvl="0" indent="-171450" algn="l" rtl="0">
              <a:lnSpc>
                <a:spcPct val="150000"/>
              </a:lnSpc>
              <a:spcBef>
                <a:spcPts val="1200"/>
              </a:spcBef>
              <a:spcAft>
                <a:spcPts val="0"/>
              </a:spcAft>
              <a:buClr>
                <a:schemeClr val="bg1"/>
              </a:buClr>
              <a:buSzPts val="1100"/>
              <a:buFont typeface="Arial" panose="020B0604020202020204" pitchFamily="34" charset="0"/>
              <a:buChar char="•"/>
            </a:pPr>
            <a:r>
              <a:rPr lang="en" sz="800" dirty="0">
                <a:solidFill>
                  <a:schemeClr val="lt1"/>
                </a:solidFill>
                <a:latin typeface="Verdana"/>
                <a:ea typeface="Verdana"/>
                <a:cs typeface="Verdana"/>
                <a:sym typeface="Verdana"/>
              </a:rPr>
              <a:t>Testimonials</a:t>
            </a:r>
          </a:p>
          <a:p>
            <a:pPr marL="171450" lvl="0" indent="-171450" algn="l" rtl="0">
              <a:lnSpc>
                <a:spcPct val="150000"/>
              </a:lnSpc>
              <a:spcBef>
                <a:spcPts val="1200"/>
              </a:spcBef>
              <a:spcAft>
                <a:spcPts val="0"/>
              </a:spcAft>
              <a:buClr>
                <a:schemeClr val="bg1"/>
              </a:buClr>
              <a:buSzPts val="1100"/>
              <a:buFont typeface="Arial" panose="020B0604020202020204" pitchFamily="34" charset="0"/>
              <a:buChar char="•"/>
            </a:pPr>
            <a:r>
              <a:rPr lang="en" sz="800" dirty="0">
                <a:solidFill>
                  <a:schemeClr val="lt1"/>
                </a:solidFill>
                <a:latin typeface="Verdana"/>
                <a:ea typeface="Verdana"/>
                <a:cs typeface="Verdana"/>
                <a:sym typeface="Verdana"/>
              </a:rPr>
              <a:t>Contact us</a:t>
            </a:r>
            <a:endParaRPr sz="800" dirty="0">
              <a:solidFill>
                <a:schemeClr val="lt1"/>
              </a:solidFill>
              <a:latin typeface="Verdana"/>
              <a:ea typeface="Verdana"/>
              <a:cs typeface="Verdana"/>
              <a:sym typeface="Verdana"/>
            </a:endParaRPr>
          </a:p>
          <a:p>
            <a:pPr marL="0" marR="0" lvl="0" indent="0" algn="l" rtl="0">
              <a:lnSpc>
                <a:spcPct val="100000"/>
              </a:lnSpc>
              <a:spcBef>
                <a:spcPts val="1200"/>
              </a:spcBef>
              <a:spcAft>
                <a:spcPts val="0"/>
              </a:spcAft>
              <a:buNone/>
            </a:pPr>
            <a:endParaRPr sz="1000" dirty="0">
              <a:solidFill>
                <a:srgbClr val="FFFFFF"/>
              </a:solidFill>
              <a:latin typeface="Open Sans"/>
              <a:ea typeface="Open Sans"/>
              <a:cs typeface="Open Sans"/>
              <a:sym typeface="Open Sans"/>
            </a:endParaRPr>
          </a:p>
        </p:txBody>
      </p:sp>
      <p:sp>
        <p:nvSpPr>
          <p:cNvPr id="243" name="Google Shape;243;p28"/>
          <p:cNvSpPr txBox="1"/>
          <p:nvPr/>
        </p:nvSpPr>
        <p:spPr>
          <a:xfrm>
            <a:off x="406342" y="1269691"/>
            <a:ext cx="2570700" cy="3078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a:solidFill>
                  <a:srgbClr val="FF7E44"/>
                </a:solidFill>
                <a:latin typeface="Montserrat"/>
                <a:ea typeface="Montserrat"/>
                <a:cs typeface="Montserrat"/>
                <a:sym typeface="Montserrat"/>
              </a:rPr>
              <a:t>Interface</a:t>
            </a:r>
            <a:endParaRPr sz="700"/>
          </a:p>
        </p:txBody>
      </p:sp>
      <p:sp>
        <p:nvSpPr>
          <p:cNvPr id="244" name="Google Shape;244;p28"/>
          <p:cNvSpPr txBox="1"/>
          <p:nvPr/>
        </p:nvSpPr>
        <p:spPr>
          <a:xfrm>
            <a:off x="3141402" y="1745932"/>
            <a:ext cx="2645100" cy="31785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1.</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Customer:</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700" dirty="0">
                <a:solidFill>
                  <a:schemeClr val="lt1"/>
                </a:solidFill>
                <a:latin typeface="Verdana"/>
                <a:ea typeface="Verdana"/>
                <a:cs typeface="Verdana"/>
                <a:sym typeface="Verdana"/>
              </a:rPr>
              <a:t>a.</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User needs to register as customer by providing the necessary information in the registration form and provide the user name and password</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b.</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Customer can login with unique user name and password.</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c.</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He can change the password.</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d.</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Can purchase the policy online: For purchasing the policy online, he has to fill in the application form which would capture all the required information about the vehicle. On successful payment, copy of policy would be generated which customer can save for the records.</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e.</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Initiate the claim by filling the claim form.</a:t>
            </a:r>
            <a:endParaRPr sz="700" dirty="0">
              <a:solidFill>
                <a:schemeClr val="lt1"/>
              </a:solidFill>
              <a:latin typeface="Verdana"/>
              <a:ea typeface="Verdana"/>
              <a:cs typeface="Verdana"/>
              <a:sym typeface="Verdana"/>
            </a:endParaRPr>
          </a:p>
          <a:p>
            <a:pPr marL="0" marR="0" lvl="1" indent="0" algn="l" rtl="0">
              <a:lnSpc>
                <a:spcPct val="100000"/>
              </a:lnSpc>
              <a:spcBef>
                <a:spcPts val="1200"/>
              </a:spcBef>
              <a:spcAft>
                <a:spcPts val="0"/>
              </a:spcAft>
              <a:buNone/>
            </a:pPr>
            <a:endParaRPr sz="1000" dirty="0">
              <a:solidFill>
                <a:srgbClr val="FFFFFF"/>
              </a:solidFill>
              <a:latin typeface="Open Sans"/>
              <a:ea typeface="Open Sans"/>
              <a:cs typeface="Open Sans"/>
              <a:sym typeface="Open Sans"/>
            </a:endParaRPr>
          </a:p>
        </p:txBody>
      </p:sp>
      <p:sp>
        <p:nvSpPr>
          <p:cNvPr id="245" name="Google Shape;245;p28"/>
          <p:cNvSpPr txBox="1"/>
          <p:nvPr/>
        </p:nvSpPr>
        <p:spPr>
          <a:xfrm>
            <a:off x="3141402" y="1269691"/>
            <a:ext cx="2570700" cy="3078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dirty="0">
                <a:solidFill>
                  <a:srgbClr val="FF7E44"/>
                </a:solidFill>
                <a:latin typeface="Montserrat"/>
                <a:ea typeface="Montserrat"/>
                <a:cs typeface="Montserrat"/>
                <a:sym typeface="Montserrat"/>
              </a:rPr>
              <a:t>Login</a:t>
            </a:r>
            <a:endParaRPr sz="700" dirty="0"/>
          </a:p>
        </p:txBody>
      </p:sp>
      <p:sp>
        <p:nvSpPr>
          <p:cNvPr id="246" name="Google Shape;246;p28"/>
          <p:cNvSpPr txBox="1"/>
          <p:nvPr/>
        </p:nvSpPr>
        <p:spPr>
          <a:xfrm>
            <a:off x="5938979" y="1745932"/>
            <a:ext cx="3313500" cy="33171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2.</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Employee:</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a.</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Employee will be admin who can login with admin user name and password.</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700" dirty="0">
                <a:solidFill>
                  <a:schemeClr val="lt1"/>
                </a:solidFill>
                <a:latin typeface="Verdana"/>
                <a:ea typeface="Verdana"/>
                <a:cs typeface="Verdana"/>
                <a:sym typeface="Verdana"/>
              </a:rPr>
              <a:t>b.</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He can perform all the admin functions as maintaining the policy records, claim records, payment schedules etc</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700" dirty="0">
                <a:solidFill>
                  <a:schemeClr val="lt1"/>
                </a:solidFill>
                <a:latin typeface="Verdana"/>
                <a:ea typeface="Verdana"/>
                <a:cs typeface="Verdana"/>
                <a:sym typeface="Verdana"/>
              </a:rPr>
              <a:t>c.</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 Following reports needs to be generated  </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700" dirty="0">
                <a:solidFill>
                  <a:schemeClr val="lt1"/>
                </a:solidFill>
                <a:latin typeface="Verdana"/>
                <a:ea typeface="Verdana"/>
                <a:cs typeface="Verdana"/>
                <a:sym typeface="Verdana"/>
              </a:rPr>
              <a:t>i.</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Monthly sell of policies</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ii.</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Vehicle wise analysis</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iii.</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Claims report</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SzPts val="1100"/>
              <a:buNone/>
            </a:pP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iv.</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Policies due renewals</a:t>
            </a:r>
            <a:endParaRPr sz="700" dirty="0">
              <a:solidFill>
                <a:schemeClr val="lt1"/>
              </a:solidFill>
              <a:latin typeface="Verdana"/>
              <a:ea typeface="Verdana"/>
              <a:cs typeface="Verdana"/>
              <a:sym typeface="Verdana"/>
            </a:endParaRPr>
          </a:p>
          <a:p>
            <a:pPr marL="0" lvl="0" indent="0" algn="l" rtl="0">
              <a:lnSpc>
                <a:spcPct val="150000"/>
              </a:lnSpc>
              <a:spcBef>
                <a:spcPts val="1200"/>
              </a:spcBef>
              <a:spcAft>
                <a:spcPts val="0"/>
              </a:spcAft>
              <a:buClr>
                <a:schemeClr val="dk1"/>
              </a:buClr>
              <a:buSzPts val="1100"/>
              <a:buFont typeface="Arial"/>
              <a:buNone/>
            </a:pP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v.</a:t>
            </a:r>
            <a:r>
              <a:rPr lang="en" sz="400" dirty="0">
                <a:solidFill>
                  <a:schemeClr val="lt1"/>
                </a:solidFill>
                <a:latin typeface="Times New Roman"/>
                <a:ea typeface="Times New Roman"/>
                <a:cs typeface="Times New Roman"/>
                <a:sym typeface="Times New Roman"/>
              </a:rPr>
              <a:t>	</a:t>
            </a:r>
            <a:r>
              <a:rPr lang="en" sz="700" dirty="0">
                <a:solidFill>
                  <a:schemeClr val="lt1"/>
                </a:solidFill>
                <a:latin typeface="Verdana"/>
                <a:ea typeface="Verdana"/>
                <a:cs typeface="Verdana"/>
                <a:sym typeface="Verdana"/>
              </a:rPr>
              <a:t>Policies lapsed report</a:t>
            </a:r>
            <a:endParaRPr sz="700" dirty="0">
              <a:solidFill>
                <a:schemeClr val="lt1"/>
              </a:solidFill>
              <a:latin typeface="Verdana"/>
              <a:ea typeface="Verdana"/>
              <a:cs typeface="Verdana"/>
              <a:sym typeface="Verdana"/>
            </a:endParaRPr>
          </a:p>
          <a:p>
            <a:pPr marL="0" marR="0" lvl="1" indent="0" algn="l" rtl="0">
              <a:lnSpc>
                <a:spcPct val="100000"/>
              </a:lnSpc>
              <a:spcBef>
                <a:spcPts val="1200"/>
              </a:spcBef>
              <a:spcAft>
                <a:spcPts val="0"/>
              </a:spcAft>
              <a:buNone/>
            </a:pPr>
            <a:endParaRPr sz="1000" dirty="0">
              <a:solidFill>
                <a:schemeClr val="lt1"/>
              </a:solidFill>
              <a:latin typeface="Open Sans"/>
              <a:ea typeface="Open Sans"/>
              <a:cs typeface="Open Sans"/>
              <a:sym typeface="Open Sans"/>
            </a:endParaRPr>
          </a:p>
        </p:txBody>
      </p:sp>
      <p:sp>
        <p:nvSpPr>
          <p:cNvPr id="247" name="Google Shape;247;p28"/>
          <p:cNvSpPr/>
          <p:nvPr/>
        </p:nvSpPr>
        <p:spPr>
          <a:xfrm rot="2700000">
            <a:off x="7862274" y="-2223776"/>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51"/>
        <p:cNvGrpSpPr/>
        <p:nvPr/>
      </p:nvGrpSpPr>
      <p:grpSpPr>
        <a:xfrm>
          <a:off x="0" y="0"/>
          <a:ext cx="0" cy="0"/>
          <a:chOff x="0" y="0"/>
          <a:chExt cx="0" cy="0"/>
        </a:xfrm>
      </p:grpSpPr>
      <p:sp>
        <p:nvSpPr>
          <p:cNvPr id="252" name="Google Shape;252;p29"/>
          <p:cNvSpPr txBox="1"/>
          <p:nvPr/>
        </p:nvSpPr>
        <p:spPr>
          <a:xfrm>
            <a:off x="2218497" y="270400"/>
            <a:ext cx="47070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Requirements</a:t>
            </a:r>
            <a:endParaRPr sz="700"/>
          </a:p>
        </p:txBody>
      </p:sp>
      <p:sp>
        <p:nvSpPr>
          <p:cNvPr id="253" name="Google Shape;253;p29"/>
          <p:cNvSpPr txBox="1"/>
          <p:nvPr/>
        </p:nvSpPr>
        <p:spPr>
          <a:xfrm>
            <a:off x="683517" y="1420631"/>
            <a:ext cx="2060700" cy="3078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1200"/>
              </a:spcBef>
              <a:spcAft>
                <a:spcPts val="1200"/>
              </a:spcAft>
              <a:buSzPts val="1100"/>
              <a:buNone/>
            </a:pPr>
            <a:r>
              <a:rPr lang="en" sz="800">
                <a:solidFill>
                  <a:schemeClr val="lt1"/>
                </a:solidFill>
                <a:latin typeface="Open Sans"/>
                <a:ea typeface="Open Sans"/>
                <a:cs typeface="Open Sans"/>
                <a:sym typeface="Open Sans"/>
              </a:rPr>
              <a:t>Login module allows only authorized user to access the system.</a:t>
            </a:r>
            <a:endParaRPr sz="1000">
              <a:solidFill>
                <a:srgbClr val="FFFFFF"/>
              </a:solidFill>
              <a:latin typeface="Open Sans"/>
              <a:ea typeface="Open Sans"/>
              <a:cs typeface="Open Sans"/>
              <a:sym typeface="Open Sans"/>
            </a:endParaRPr>
          </a:p>
        </p:txBody>
      </p:sp>
      <p:sp>
        <p:nvSpPr>
          <p:cNvPr id="254" name="Google Shape;254;p29"/>
          <p:cNvSpPr txBox="1"/>
          <p:nvPr/>
        </p:nvSpPr>
        <p:spPr>
          <a:xfrm>
            <a:off x="683523" y="1074650"/>
            <a:ext cx="1474200" cy="1848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Font typeface="Arial"/>
              <a:buNone/>
            </a:pPr>
            <a:r>
              <a:rPr lang="en" sz="1200">
                <a:solidFill>
                  <a:srgbClr val="FF7E44"/>
                </a:solidFill>
                <a:latin typeface="Montserrat"/>
                <a:ea typeface="Montserrat"/>
                <a:cs typeface="Montserrat"/>
                <a:sym typeface="Montserrat"/>
              </a:rPr>
              <a:t>Module Login</a:t>
            </a:r>
            <a:endParaRPr sz="100"/>
          </a:p>
        </p:txBody>
      </p:sp>
      <p:sp>
        <p:nvSpPr>
          <p:cNvPr id="255" name="Google Shape;255;p29"/>
          <p:cNvSpPr txBox="1"/>
          <p:nvPr/>
        </p:nvSpPr>
        <p:spPr>
          <a:xfrm>
            <a:off x="3066686" y="1673208"/>
            <a:ext cx="2060700" cy="30780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None/>
            </a:pPr>
            <a:r>
              <a:rPr lang="en" sz="800">
                <a:solidFill>
                  <a:schemeClr val="lt1"/>
                </a:solidFill>
                <a:latin typeface="Open Sans"/>
                <a:ea typeface="Open Sans"/>
                <a:cs typeface="Open Sans"/>
                <a:sym typeface="Open Sans"/>
              </a:rPr>
              <a:t>In this module, system stores customer’s information in database.</a:t>
            </a:r>
            <a:endParaRPr sz="500">
              <a:solidFill>
                <a:schemeClr val="lt1"/>
              </a:solidFill>
              <a:latin typeface="Open Sans"/>
              <a:ea typeface="Open Sans"/>
              <a:cs typeface="Open Sans"/>
              <a:sym typeface="Open Sans"/>
            </a:endParaRPr>
          </a:p>
        </p:txBody>
      </p:sp>
      <p:sp>
        <p:nvSpPr>
          <p:cNvPr id="256" name="Google Shape;256;p29"/>
          <p:cNvSpPr/>
          <p:nvPr/>
        </p:nvSpPr>
        <p:spPr>
          <a:xfrm rot="2700000">
            <a:off x="8326810" y="-1129422"/>
            <a:ext cx="2563453" cy="3662075"/>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57" name="Google Shape;257;p29"/>
          <p:cNvCxnSpPr/>
          <p:nvPr/>
        </p:nvCxnSpPr>
        <p:spPr>
          <a:xfrm rot="10800000" flipH="1">
            <a:off x="6660207" y="-1012933"/>
            <a:ext cx="2295354" cy="2295354"/>
          </a:xfrm>
          <a:prstGeom prst="straightConnector1">
            <a:avLst/>
          </a:prstGeom>
          <a:noFill/>
          <a:ln w="38100" cap="flat" cmpd="sng">
            <a:solidFill>
              <a:srgbClr val="F49E77"/>
            </a:solidFill>
            <a:prstDash val="solid"/>
            <a:round/>
            <a:headEnd type="none" w="sm" len="sm"/>
            <a:tailEnd type="none" w="sm" len="sm"/>
          </a:ln>
        </p:spPr>
      </p:cxnSp>
      <p:cxnSp>
        <p:nvCxnSpPr>
          <p:cNvPr id="258" name="Google Shape;258;p29"/>
          <p:cNvCxnSpPr/>
          <p:nvPr/>
        </p:nvCxnSpPr>
        <p:spPr>
          <a:xfrm rot="10800000" flipH="1">
            <a:off x="6848207" y="-1867237"/>
            <a:ext cx="2295354" cy="2295354"/>
          </a:xfrm>
          <a:prstGeom prst="straightConnector1">
            <a:avLst/>
          </a:prstGeom>
          <a:noFill/>
          <a:ln w="38100" cap="flat" cmpd="sng">
            <a:solidFill>
              <a:srgbClr val="F49E77"/>
            </a:solidFill>
            <a:prstDash val="solid"/>
            <a:round/>
            <a:headEnd type="none" w="sm" len="sm"/>
            <a:tailEnd type="none" w="sm" len="sm"/>
          </a:ln>
        </p:spPr>
      </p:cxnSp>
      <p:sp>
        <p:nvSpPr>
          <p:cNvPr id="259" name="Google Shape;259;p29"/>
          <p:cNvSpPr txBox="1"/>
          <p:nvPr/>
        </p:nvSpPr>
        <p:spPr>
          <a:xfrm>
            <a:off x="5316518" y="1074638"/>
            <a:ext cx="2060700" cy="4434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Vehicle Information</a:t>
            </a:r>
            <a:endParaRPr sz="100"/>
          </a:p>
        </p:txBody>
      </p:sp>
      <p:sp>
        <p:nvSpPr>
          <p:cNvPr id="260" name="Google Shape;260;p29"/>
          <p:cNvSpPr txBox="1"/>
          <p:nvPr/>
        </p:nvSpPr>
        <p:spPr>
          <a:xfrm>
            <a:off x="5235250" y="1580800"/>
            <a:ext cx="24390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In this module, system stores vehicle’s information in database.</a:t>
            </a:r>
            <a:endParaRPr sz="1200">
              <a:solidFill>
                <a:schemeClr val="lt1"/>
              </a:solidFill>
              <a:latin typeface="Open Sans"/>
              <a:ea typeface="Open Sans"/>
              <a:cs typeface="Open Sans"/>
              <a:sym typeface="Open Sans"/>
            </a:endParaRPr>
          </a:p>
        </p:txBody>
      </p:sp>
      <p:sp>
        <p:nvSpPr>
          <p:cNvPr id="261" name="Google Shape;261;p29"/>
          <p:cNvSpPr txBox="1"/>
          <p:nvPr/>
        </p:nvSpPr>
        <p:spPr>
          <a:xfrm>
            <a:off x="621425" y="2209838"/>
            <a:ext cx="1936500" cy="3693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Estimate</a:t>
            </a:r>
            <a:endParaRPr sz="1100"/>
          </a:p>
        </p:txBody>
      </p:sp>
      <p:sp>
        <p:nvSpPr>
          <p:cNvPr id="262" name="Google Shape;262;p29"/>
          <p:cNvSpPr txBox="1"/>
          <p:nvPr/>
        </p:nvSpPr>
        <p:spPr>
          <a:xfrm>
            <a:off x="2959388" y="982400"/>
            <a:ext cx="2060700" cy="6279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Customer Information</a:t>
            </a:r>
            <a:endParaRPr sz="1100"/>
          </a:p>
        </p:txBody>
      </p:sp>
      <p:sp>
        <p:nvSpPr>
          <p:cNvPr id="263" name="Google Shape;263;p29"/>
          <p:cNvSpPr txBox="1"/>
          <p:nvPr/>
        </p:nvSpPr>
        <p:spPr>
          <a:xfrm>
            <a:off x="621425" y="2579150"/>
            <a:ext cx="20607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This module generates estimates for the Vehicle insurance enquired by customer.</a:t>
            </a:r>
            <a:endParaRPr sz="800">
              <a:solidFill>
                <a:schemeClr val="lt1"/>
              </a:solidFill>
              <a:latin typeface="Open Sans"/>
              <a:ea typeface="Open Sans"/>
              <a:cs typeface="Open Sans"/>
              <a:sym typeface="Open Sans"/>
            </a:endParaRPr>
          </a:p>
        </p:txBody>
      </p:sp>
      <p:sp>
        <p:nvSpPr>
          <p:cNvPr id="264" name="Google Shape;264;p29"/>
          <p:cNvSpPr txBox="1"/>
          <p:nvPr/>
        </p:nvSpPr>
        <p:spPr>
          <a:xfrm>
            <a:off x="2991425" y="2136150"/>
            <a:ext cx="2091600" cy="6279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Insurance Process</a:t>
            </a:r>
            <a:endParaRPr sz="1100"/>
          </a:p>
        </p:txBody>
      </p:sp>
      <p:sp>
        <p:nvSpPr>
          <p:cNvPr id="265" name="Google Shape;265;p29"/>
          <p:cNvSpPr txBox="1"/>
          <p:nvPr/>
        </p:nvSpPr>
        <p:spPr>
          <a:xfrm>
            <a:off x="2969700" y="2764050"/>
            <a:ext cx="20607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This module, customer takes vehicle insurance from company. System maintains the records in database.</a:t>
            </a:r>
            <a:endParaRPr sz="800">
              <a:solidFill>
                <a:schemeClr val="lt1"/>
              </a:solidFill>
              <a:latin typeface="Open Sans"/>
              <a:ea typeface="Open Sans"/>
              <a:cs typeface="Open Sans"/>
              <a:sym typeface="Open Sans"/>
            </a:endParaRPr>
          </a:p>
        </p:txBody>
      </p:sp>
      <p:sp>
        <p:nvSpPr>
          <p:cNvPr id="266" name="Google Shape;266;p29"/>
          <p:cNvSpPr txBox="1"/>
          <p:nvPr/>
        </p:nvSpPr>
        <p:spPr>
          <a:xfrm>
            <a:off x="5250675" y="2136150"/>
            <a:ext cx="1936500" cy="6279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Company Billing Policy</a:t>
            </a:r>
            <a:endParaRPr sz="1100"/>
          </a:p>
        </p:txBody>
      </p:sp>
      <p:sp>
        <p:nvSpPr>
          <p:cNvPr id="267" name="Google Shape;267;p29"/>
          <p:cNvSpPr txBox="1"/>
          <p:nvPr/>
        </p:nvSpPr>
        <p:spPr>
          <a:xfrm>
            <a:off x="5235250" y="2764050"/>
            <a:ext cx="2091600" cy="86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This module, generate the customer bill and store its payment detail with date, bill number and car information policy number.</a:t>
            </a:r>
            <a:endParaRPr sz="800">
              <a:solidFill>
                <a:schemeClr val="lt1"/>
              </a:solidFill>
              <a:latin typeface="Open Sans"/>
              <a:ea typeface="Open Sans"/>
              <a:cs typeface="Open Sans"/>
              <a:sym typeface="Open Sans"/>
            </a:endParaRPr>
          </a:p>
        </p:txBody>
      </p:sp>
      <p:sp>
        <p:nvSpPr>
          <p:cNvPr id="268" name="Google Shape;268;p29"/>
          <p:cNvSpPr txBox="1"/>
          <p:nvPr/>
        </p:nvSpPr>
        <p:spPr>
          <a:xfrm>
            <a:off x="621425" y="3625950"/>
            <a:ext cx="1474200" cy="3693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Report</a:t>
            </a:r>
            <a:endParaRPr/>
          </a:p>
        </p:txBody>
      </p:sp>
      <p:sp>
        <p:nvSpPr>
          <p:cNvPr id="269" name="Google Shape;269;p29"/>
          <p:cNvSpPr txBox="1"/>
          <p:nvPr/>
        </p:nvSpPr>
        <p:spPr>
          <a:xfrm>
            <a:off x="621425" y="3979800"/>
            <a:ext cx="20607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In this module, generate the report of company monthly insurance and income and customer report.</a:t>
            </a:r>
            <a:endParaRPr sz="1200">
              <a:solidFill>
                <a:schemeClr val="lt1"/>
              </a:solidFill>
              <a:latin typeface="Open Sans"/>
              <a:ea typeface="Open Sans"/>
              <a:cs typeface="Open Sans"/>
              <a:sym typeface="Open Sans"/>
            </a:endParaRPr>
          </a:p>
        </p:txBody>
      </p:sp>
      <p:sp>
        <p:nvSpPr>
          <p:cNvPr id="270" name="Google Shape;270;p29"/>
          <p:cNvSpPr txBox="1"/>
          <p:nvPr/>
        </p:nvSpPr>
        <p:spPr>
          <a:xfrm>
            <a:off x="2959400" y="3496650"/>
            <a:ext cx="1775100" cy="6279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Company Expenses</a:t>
            </a:r>
            <a:endParaRPr/>
          </a:p>
        </p:txBody>
      </p:sp>
      <p:sp>
        <p:nvSpPr>
          <p:cNvPr id="271" name="Google Shape;271;p29"/>
          <p:cNvSpPr txBox="1"/>
          <p:nvPr/>
        </p:nvSpPr>
        <p:spPr>
          <a:xfrm>
            <a:off x="2959400" y="4091000"/>
            <a:ext cx="20607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In this module, store the showroom expenses. Expenses type, expenses amount, expenses date.</a:t>
            </a:r>
            <a:endParaRPr sz="1200">
              <a:solidFill>
                <a:schemeClr val="lt1"/>
              </a:solidFill>
              <a:latin typeface="Open Sans"/>
              <a:ea typeface="Open Sans"/>
              <a:cs typeface="Open Sans"/>
              <a:sym typeface="Open Sans"/>
            </a:endParaRPr>
          </a:p>
        </p:txBody>
      </p:sp>
      <p:sp>
        <p:nvSpPr>
          <p:cNvPr id="272" name="Google Shape;272;p29"/>
          <p:cNvSpPr txBox="1"/>
          <p:nvPr/>
        </p:nvSpPr>
        <p:spPr>
          <a:xfrm>
            <a:off x="5185050" y="3673825"/>
            <a:ext cx="1870500" cy="369300"/>
          </a:xfrm>
          <a:prstGeom prst="rect">
            <a:avLst/>
          </a:prstGeom>
          <a:noFill/>
          <a:ln>
            <a:noFill/>
          </a:ln>
        </p:spPr>
        <p:txBody>
          <a:bodyPr spcFirstLastPara="1" wrap="square" lIns="91425" tIns="91425" rIns="91425" bIns="91425" anchor="t" anchorCtr="0">
            <a:spAutoFit/>
          </a:bodyPr>
          <a:lstStyle/>
          <a:p>
            <a:pPr marL="0" lvl="0" indent="0" algn="l" rtl="0">
              <a:lnSpc>
                <a:spcPct val="140010"/>
              </a:lnSpc>
              <a:spcBef>
                <a:spcPts val="0"/>
              </a:spcBef>
              <a:spcAft>
                <a:spcPts val="0"/>
              </a:spcAft>
              <a:buNone/>
            </a:pPr>
            <a:r>
              <a:rPr lang="en" sz="1200">
                <a:solidFill>
                  <a:srgbClr val="FF7E44"/>
                </a:solidFill>
                <a:latin typeface="Montserrat"/>
                <a:ea typeface="Montserrat"/>
                <a:cs typeface="Montserrat"/>
                <a:sym typeface="Montserrat"/>
              </a:rPr>
              <a:t>Module Claim Details</a:t>
            </a:r>
            <a:endParaRPr/>
          </a:p>
        </p:txBody>
      </p:sp>
      <p:sp>
        <p:nvSpPr>
          <p:cNvPr id="273" name="Google Shape;273;p29"/>
          <p:cNvSpPr txBox="1"/>
          <p:nvPr/>
        </p:nvSpPr>
        <p:spPr>
          <a:xfrm>
            <a:off x="5185050" y="4091000"/>
            <a:ext cx="2060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800">
                <a:solidFill>
                  <a:schemeClr val="lt1"/>
                </a:solidFill>
                <a:latin typeface="Open Sans"/>
                <a:ea typeface="Open Sans"/>
                <a:cs typeface="Open Sans"/>
                <a:sym typeface="Open Sans"/>
              </a:rPr>
              <a:t>In this module the details of the claims initiated and approved are maintained.</a:t>
            </a:r>
            <a:endParaRPr sz="12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77"/>
        <p:cNvGrpSpPr/>
        <p:nvPr/>
      </p:nvGrpSpPr>
      <p:grpSpPr>
        <a:xfrm>
          <a:off x="0" y="0"/>
          <a:ext cx="0" cy="0"/>
          <a:chOff x="0" y="0"/>
          <a:chExt cx="0" cy="0"/>
        </a:xfrm>
      </p:grpSpPr>
      <p:pic>
        <p:nvPicPr>
          <p:cNvPr id="278" name="Google Shape;278;p30"/>
          <p:cNvPicPr preferRelativeResize="0"/>
          <p:nvPr/>
        </p:nvPicPr>
        <p:blipFill rotWithShape="1">
          <a:blip r:embed="rId3">
            <a:alphaModFix/>
          </a:blip>
          <a:srcRect t="7862" b="7870"/>
          <a:stretch/>
        </p:blipFill>
        <p:spPr>
          <a:xfrm>
            <a:off x="0" y="0"/>
            <a:ext cx="9143997" cy="5143501"/>
          </a:xfrm>
          <a:prstGeom prst="rect">
            <a:avLst/>
          </a:prstGeom>
          <a:noFill/>
          <a:ln>
            <a:noFill/>
          </a:ln>
        </p:spPr>
      </p:pic>
      <p:grpSp>
        <p:nvGrpSpPr>
          <p:cNvPr id="279" name="Google Shape;279;p30"/>
          <p:cNvGrpSpPr/>
          <p:nvPr/>
        </p:nvGrpSpPr>
        <p:grpSpPr>
          <a:xfrm rot="-5400000">
            <a:off x="1955005" y="-2045314"/>
            <a:ext cx="5143398" cy="9234230"/>
            <a:chOff x="0" y="-47625"/>
            <a:chExt cx="2709333" cy="4864217"/>
          </a:xfrm>
        </p:grpSpPr>
        <p:sp>
          <p:nvSpPr>
            <p:cNvPr id="280" name="Google Shape;280;p30"/>
            <p:cNvSpPr/>
            <p:nvPr/>
          </p:nvSpPr>
          <p:spPr>
            <a:xfrm>
              <a:off x="0" y="0"/>
              <a:ext cx="2709333" cy="4816592"/>
            </a:xfrm>
            <a:custGeom>
              <a:avLst/>
              <a:gdLst/>
              <a:ahLst/>
              <a:cxnLst/>
              <a:rect l="l" t="t" r="r" b="b"/>
              <a:pathLst>
                <a:path w="2709333" h="4816592" extrusionOk="0">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281" name="Google Shape;281;p30"/>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55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2" name="Google Shape;282;p30"/>
          <p:cNvSpPr/>
          <p:nvPr/>
        </p:nvSpPr>
        <p:spPr>
          <a:xfrm rot="2700000">
            <a:off x="-1612525" y="106197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1498080" y="1344956"/>
            <a:ext cx="6521100" cy="1785000"/>
          </a:xfrm>
          <a:prstGeom prst="rect">
            <a:avLst/>
          </a:prstGeom>
          <a:noFill/>
          <a:ln>
            <a:noFill/>
          </a:ln>
        </p:spPr>
        <p:txBody>
          <a:bodyPr spcFirstLastPara="1" wrap="square" lIns="0" tIns="0" rIns="0" bIns="0" anchor="t" anchorCtr="0">
            <a:spAutoFit/>
          </a:bodyPr>
          <a:lstStyle/>
          <a:p>
            <a:pPr marL="0" marR="0" lvl="0" indent="0" algn="l" rtl="0">
              <a:lnSpc>
                <a:spcPct val="123001"/>
              </a:lnSpc>
              <a:spcBef>
                <a:spcPts val="0"/>
              </a:spcBef>
              <a:spcAft>
                <a:spcPts val="0"/>
              </a:spcAft>
              <a:buNone/>
            </a:pPr>
            <a:r>
              <a:rPr lang="en" sz="5200" b="1">
                <a:solidFill>
                  <a:srgbClr val="FF7E44"/>
                </a:solidFill>
                <a:latin typeface="Montserrat Black"/>
                <a:ea typeface="Montserrat Black"/>
                <a:cs typeface="Montserrat Black"/>
                <a:sym typeface="Montserrat Black"/>
              </a:rPr>
              <a:t>Project Implementation</a:t>
            </a:r>
            <a:endParaRPr sz="100"/>
          </a:p>
        </p:txBody>
      </p:sp>
      <p:sp>
        <p:nvSpPr>
          <p:cNvPr id="284" name="Google Shape;284;p30"/>
          <p:cNvSpPr txBox="1"/>
          <p:nvPr/>
        </p:nvSpPr>
        <p:spPr>
          <a:xfrm>
            <a:off x="259134" y="1637150"/>
            <a:ext cx="985800" cy="1200600"/>
          </a:xfrm>
          <a:prstGeom prst="rect">
            <a:avLst/>
          </a:prstGeom>
          <a:noFill/>
          <a:ln>
            <a:noFill/>
          </a:ln>
        </p:spPr>
        <p:txBody>
          <a:bodyPr spcFirstLastPara="1" wrap="square" lIns="0" tIns="0" rIns="0" bIns="0" anchor="t" anchorCtr="0">
            <a:spAutoFit/>
          </a:bodyPr>
          <a:lstStyle/>
          <a:p>
            <a:pPr marL="0" marR="0" lvl="0" indent="0" algn="l" rtl="0">
              <a:lnSpc>
                <a:spcPct val="123008"/>
              </a:lnSpc>
              <a:spcBef>
                <a:spcPts val="0"/>
              </a:spcBef>
              <a:spcAft>
                <a:spcPts val="0"/>
              </a:spcAft>
              <a:buNone/>
            </a:pPr>
            <a:r>
              <a:rPr lang="en" sz="7800" b="1">
                <a:solidFill>
                  <a:srgbClr val="FFFFFF"/>
                </a:solidFill>
                <a:latin typeface="Montserrat Black"/>
                <a:ea typeface="Montserrat Black"/>
                <a:cs typeface="Montserrat Black"/>
                <a:sym typeface="Montserrat Black"/>
              </a:rPr>
              <a:t>3</a:t>
            </a:r>
            <a:r>
              <a:rPr lang="en" sz="7800" b="1" i="0" u="none" strike="noStrike" cap="none">
                <a:solidFill>
                  <a:srgbClr val="FFFFFF"/>
                </a:solidFill>
                <a:latin typeface="Montserrat Black"/>
                <a:ea typeface="Montserrat Black"/>
                <a:cs typeface="Montserrat Black"/>
                <a:sym typeface="Montserrat Black"/>
              </a:rPr>
              <a:t>.</a:t>
            </a:r>
            <a:endParaRPr sz="700"/>
          </a:p>
        </p:txBody>
      </p:sp>
      <p:sp>
        <p:nvSpPr>
          <p:cNvPr id="285" name="Google Shape;285;p30"/>
          <p:cNvSpPr/>
          <p:nvPr/>
        </p:nvSpPr>
        <p:spPr>
          <a:xfrm rot="2700000">
            <a:off x="7566739" y="-1644037"/>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286" name="Google Shape;286;p30"/>
          <p:cNvCxnSpPr/>
          <p:nvPr/>
        </p:nvCxnSpPr>
        <p:spPr>
          <a:xfrm rot="10800000" flipH="1">
            <a:off x="5723879" y="-1227121"/>
            <a:ext cx="2295300" cy="2295300"/>
          </a:xfrm>
          <a:prstGeom prst="straightConnector1">
            <a:avLst/>
          </a:prstGeom>
          <a:noFill/>
          <a:ln w="38100" cap="flat" cmpd="sng">
            <a:solidFill>
              <a:srgbClr val="F49E77"/>
            </a:solidFill>
            <a:prstDash val="solid"/>
            <a:round/>
            <a:headEnd type="none" w="sm" len="sm"/>
            <a:tailEnd type="none" w="sm" len="sm"/>
          </a:ln>
        </p:spPr>
      </p:cxnSp>
      <p:cxnSp>
        <p:nvCxnSpPr>
          <p:cNvPr id="287" name="Google Shape;287;p30"/>
          <p:cNvCxnSpPr/>
          <p:nvPr/>
        </p:nvCxnSpPr>
        <p:spPr>
          <a:xfrm rot="10800000" flipH="1">
            <a:off x="6440805" y="-1585584"/>
            <a:ext cx="2295300" cy="2295300"/>
          </a:xfrm>
          <a:prstGeom prst="straightConnector1">
            <a:avLst/>
          </a:prstGeom>
          <a:noFill/>
          <a:ln w="38100" cap="flat" cmpd="sng">
            <a:solidFill>
              <a:srgbClr val="F49E77"/>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2145D"/>
            </a:gs>
            <a:gs pos="100000">
              <a:srgbClr val="59078B"/>
            </a:gs>
          </a:gsLst>
          <a:lin ang="0" scaled="0"/>
        </a:gradFill>
        <a:effectLst/>
      </p:bgPr>
    </p:bg>
    <p:spTree>
      <p:nvGrpSpPr>
        <p:cNvPr id="1" name="Shape 291"/>
        <p:cNvGrpSpPr/>
        <p:nvPr/>
      </p:nvGrpSpPr>
      <p:grpSpPr>
        <a:xfrm>
          <a:off x="0" y="0"/>
          <a:ext cx="0" cy="0"/>
          <a:chOff x="0" y="0"/>
          <a:chExt cx="0" cy="0"/>
        </a:xfrm>
      </p:grpSpPr>
      <p:sp>
        <p:nvSpPr>
          <p:cNvPr id="292" name="Google Shape;292;p31"/>
          <p:cNvSpPr txBox="1"/>
          <p:nvPr/>
        </p:nvSpPr>
        <p:spPr>
          <a:xfrm>
            <a:off x="1033254" y="562406"/>
            <a:ext cx="6604500" cy="538800"/>
          </a:xfrm>
          <a:prstGeom prst="rect">
            <a:avLst/>
          </a:prstGeom>
          <a:noFill/>
          <a:ln>
            <a:noFill/>
          </a:ln>
        </p:spPr>
        <p:txBody>
          <a:bodyPr spcFirstLastPara="1" wrap="square" lIns="0" tIns="0" rIns="0" bIns="0" anchor="t" anchorCtr="0">
            <a:spAutoFit/>
          </a:bodyPr>
          <a:lstStyle/>
          <a:p>
            <a:pPr marL="0" marR="0" lvl="0" indent="0" algn="ctr" rtl="0">
              <a:lnSpc>
                <a:spcPct val="123003"/>
              </a:lnSpc>
              <a:spcBef>
                <a:spcPts val="0"/>
              </a:spcBef>
              <a:spcAft>
                <a:spcPts val="0"/>
              </a:spcAft>
              <a:buNone/>
            </a:pPr>
            <a:r>
              <a:rPr lang="en" sz="3500" b="1">
                <a:solidFill>
                  <a:srgbClr val="FF7E44"/>
                </a:solidFill>
                <a:latin typeface="Montserrat Black"/>
                <a:ea typeface="Montserrat Black"/>
                <a:cs typeface="Montserrat Black"/>
                <a:sym typeface="Montserrat Black"/>
              </a:rPr>
              <a:t>Project Plan</a:t>
            </a:r>
            <a:endParaRPr sz="700"/>
          </a:p>
        </p:txBody>
      </p:sp>
      <p:sp>
        <p:nvSpPr>
          <p:cNvPr id="293" name="Google Shape;293;p31"/>
          <p:cNvSpPr/>
          <p:nvPr/>
        </p:nvSpPr>
        <p:spPr>
          <a:xfrm rot="7214312">
            <a:off x="-1937527" y="-1268529"/>
            <a:ext cx="2559665" cy="365666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1"/>
          <p:cNvSpPr/>
          <p:nvPr/>
        </p:nvSpPr>
        <p:spPr>
          <a:xfrm rot="2700000">
            <a:off x="8239921" y="-1790988"/>
            <a:ext cx="2561618" cy="3659454"/>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5" name="Google Shape;295;p31"/>
          <p:cNvSpPr txBox="1"/>
          <p:nvPr/>
        </p:nvSpPr>
        <p:spPr>
          <a:xfrm>
            <a:off x="2887250" y="1588925"/>
            <a:ext cx="3000000" cy="2481300"/>
          </a:xfrm>
          <a:prstGeom prst="rect">
            <a:avLst/>
          </a:prstGeom>
          <a:noFill/>
          <a:ln>
            <a:noFill/>
          </a:ln>
        </p:spPr>
        <p:txBody>
          <a:bodyPr spcFirstLastPara="1" wrap="square" lIns="91425" tIns="91425" rIns="91425" bIns="91425" anchor="t" anchorCtr="0">
            <a:spAutoFit/>
          </a:bodyPr>
          <a:lstStyle/>
          <a:p>
            <a:pPr marL="457200" lvl="0" indent="-317500" algn="l" rtl="0">
              <a:lnSpc>
                <a:spcPct val="140010"/>
              </a:lnSpc>
              <a:spcBef>
                <a:spcPts val="0"/>
              </a:spcBef>
              <a:spcAft>
                <a:spcPts val="0"/>
              </a:spcAft>
              <a:buClr>
                <a:srgbClr val="FF7E44"/>
              </a:buClr>
              <a:buSzPts val="1400"/>
              <a:buAutoNum type="arabicPeriod"/>
            </a:pPr>
            <a:r>
              <a:rPr lang="en" sz="1200">
                <a:solidFill>
                  <a:srgbClr val="FF7E44"/>
                </a:solidFill>
                <a:latin typeface="Montserrat"/>
                <a:ea typeface="Montserrat"/>
                <a:cs typeface="Montserrat"/>
                <a:sym typeface="Montserrat"/>
              </a:rPr>
              <a:t>Introduction</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Plan</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Analysis - Design</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Supporting Plans</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Project implementation</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Technology used in the project</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Results</a:t>
            </a:r>
            <a:endParaRPr sz="1200">
              <a:solidFill>
                <a:srgbClr val="FF7E44"/>
              </a:solidFill>
              <a:latin typeface="Montserrat"/>
              <a:ea typeface="Montserrat"/>
              <a:cs typeface="Montserrat"/>
              <a:sym typeface="Montserrat"/>
            </a:endParaRPr>
          </a:p>
          <a:p>
            <a:pPr marL="457200" lvl="0" indent="-304800" algn="l" rtl="0">
              <a:lnSpc>
                <a:spcPct val="140010"/>
              </a:lnSpc>
              <a:spcBef>
                <a:spcPts val="0"/>
              </a:spcBef>
              <a:spcAft>
                <a:spcPts val="0"/>
              </a:spcAft>
              <a:buClr>
                <a:srgbClr val="FF7E44"/>
              </a:buClr>
              <a:buSzPts val="1200"/>
              <a:buFont typeface="Montserrat"/>
              <a:buAutoNum type="arabicPeriod"/>
            </a:pPr>
            <a:r>
              <a:rPr lang="en" sz="1200">
                <a:solidFill>
                  <a:srgbClr val="FF7E44"/>
                </a:solidFill>
                <a:latin typeface="Montserrat"/>
                <a:ea typeface="Montserrat"/>
                <a:cs typeface="Montserrat"/>
                <a:sym typeface="Montserrat"/>
              </a:rPr>
              <a:t>Conclusion and Oriented Development</a:t>
            </a:r>
            <a:endParaRPr sz="1200">
              <a:solidFill>
                <a:srgbClr val="FF7E44"/>
              </a:solidFill>
              <a:latin typeface="Montserrat"/>
              <a:ea typeface="Montserrat"/>
              <a:cs typeface="Montserrat"/>
              <a:sym typeface="Montserrat"/>
            </a:endParaRPr>
          </a:p>
        </p:txBody>
      </p:sp>
      <p:cxnSp>
        <p:nvCxnSpPr>
          <p:cNvPr id="296" name="Google Shape;296;p31"/>
          <p:cNvCxnSpPr/>
          <p:nvPr/>
        </p:nvCxnSpPr>
        <p:spPr>
          <a:xfrm>
            <a:off x="-294750" y="4667543"/>
            <a:ext cx="9733500" cy="0"/>
          </a:xfrm>
          <a:prstGeom prst="straightConnector1">
            <a:avLst/>
          </a:prstGeom>
          <a:noFill/>
          <a:ln w="38100" cap="flat" cmpd="sng">
            <a:solidFill>
              <a:srgbClr val="F49E77"/>
            </a:solidFill>
            <a:prstDash val="solid"/>
            <a:round/>
            <a:headEnd type="none" w="sm" len="sm"/>
            <a:tailEnd type="none" w="sm" len="sm"/>
          </a:ln>
        </p:spPr>
      </p:cxnSp>
      <p:sp>
        <p:nvSpPr>
          <p:cNvPr id="297" name="Google Shape;297;p31"/>
          <p:cNvSpPr/>
          <p:nvPr/>
        </p:nvSpPr>
        <p:spPr>
          <a:xfrm rot="2700000">
            <a:off x="899815" y="4335321"/>
            <a:ext cx="471463" cy="67351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31"/>
          <p:cNvSpPr/>
          <p:nvPr/>
        </p:nvSpPr>
        <p:spPr>
          <a:xfrm rot="2700000">
            <a:off x="3044095" y="4335321"/>
            <a:ext cx="471463" cy="67351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9" name="Google Shape;299;p31"/>
          <p:cNvSpPr/>
          <p:nvPr/>
        </p:nvSpPr>
        <p:spPr>
          <a:xfrm rot="2700000">
            <a:off x="5188374" y="4335321"/>
            <a:ext cx="471463" cy="67351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0" name="Google Shape;300;p31"/>
          <p:cNvSpPr/>
          <p:nvPr/>
        </p:nvSpPr>
        <p:spPr>
          <a:xfrm rot="2700000">
            <a:off x="7332653" y="4335321"/>
            <a:ext cx="471463" cy="673519"/>
          </a:xfrm>
          <a:custGeom>
            <a:avLst/>
            <a:gdLst/>
            <a:ahLst/>
            <a:cxnLst/>
            <a:rect l="l" t="t" r="r" b="b"/>
            <a:pathLst>
              <a:path w="4445000" h="6350000" extrusionOk="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FF731A"/>
      </a:dk1>
      <a:lt1>
        <a:srgbClr val="2B1364"/>
      </a:lt1>
      <a:dk2>
        <a:srgbClr val="FFFFFF"/>
      </a:dk2>
      <a:lt2>
        <a:srgbClr val="F49E77"/>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619</Words>
  <Application>Microsoft Office PowerPoint</Application>
  <PresentationFormat>On-screen Show (16:9)</PresentationFormat>
  <Paragraphs>95</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Montserrat Black</vt:lpstr>
      <vt:lpstr>Verdana</vt:lpstr>
      <vt:lpstr>Times New Roman</vt:lpstr>
      <vt:lpstr>Open Sans</vt:lpstr>
      <vt:lpstr>Montserrat</vt:lpstr>
      <vt:lpstr>Arial</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 lul</cp:lastModifiedBy>
  <cp:revision>1</cp:revision>
  <dcterms:modified xsi:type="dcterms:W3CDTF">2024-04-23T12:00:45Z</dcterms:modified>
</cp:coreProperties>
</file>